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21"/>
  </p:notesMasterIdLst>
  <p:sldIdLst>
    <p:sldId id="273" r:id="rId2"/>
    <p:sldId id="257" r:id="rId3"/>
    <p:sldId id="258" r:id="rId4"/>
    <p:sldId id="281" r:id="rId5"/>
    <p:sldId id="271" r:id="rId6"/>
    <p:sldId id="282" r:id="rId7"/>
    <p:sldId id="288" r:id="rId8"/>
    <p:sldId id="278" r:id="rId9"/>
    <p:sldId id="277" r:id="rId10"/>
    <p:sldId id="274" r:id="rId11"/>
    <p:sldId id="285" r:id="rId12"/>
    <p:sldId id="287" r:id="rId13"/>
    <p:sldId id="284" r:id="rId14"/>
    <p:sldId id="283" r:id="rId15"/>
    <p:sldId id="263" r:id="rId16"/>
    <p:sldId id="276" r:id="rId17"/>
    <p:sldId id="272" r:id="rId18"/>
    <p:sldId id="289" r:id="rId19"/>
    <p:sldId id="280" r:id="rId20"/>
  </p:sldIdLst>
  <p:sldSz cx="24384000" cy="13716000"/>
  <p:notesSz cx="6858000" cy="9144000"/>
  <p:embeddedFontLst>
    <p:embeddedFont>
      <p:font typeface="Helvetica Neue" panose="020B0604020202020204" charset="0"/>
      <p:regular r:id="rId22"/>
      <p:bold r:id="rId23"/>
      <p:italic r:id="rId24"/>
      <p:boldItalic r:id="rId25"/>
    </p:embeddedFont>
    <p:embeddedFont>
      <p:font typeface="Helvetica Neue Light" panose="020B0604020202020204" charset="0"/>
      <p:regular r:id="rId26"/>
      <p:bold r:id="rId27"/>
      <p:italic r:id="rId28"/>
      <p:boldItalic r:id="rId29"/>
    </p:embeddedFont>
    <p:embeddedFont>
      <p:font typeface="Proxima Nova" panose="020B0604020202020204" charset="0"/>
      <p:regular r:id="rId30"/>
      <p:bold r:id="rId31"/>
      <p:italic r:id="rId32"/>
      <p:boldItalic r:id="rId33"/>
    </p:embeddedFont>
    <p:embeddedFont>
      <p:font typeface="Proxima Nova Semibold" panose="020B0604020202020204" charset="0"/>
      <p:regular r:id="rId34"/>
      <p:bold r:id="rId35"/>
      <p:italic r:id="rId36"/>
      <p:boldItalic r:id="rId37"/>
    </p:embeddedFont>
    <p:embeddedFont>
      <p:font typeface="Proxima Nova Th" panose="02000506030000020004" charset="0"/>
      <p:regular r:id="rId3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9" roundtripDataSignature="AMtx7miHL2BWYi9ewWFjASImnIZ0qoB2wQ=="/>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E6562"/>
    <a:srgbClr val="A0A0A0"/>
    <a:srgbClr val="D0C099"/>
    <a:srgbClr val="D5D5D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19" autoAdjust="0"/>
    <p:restoredTop sz="70542" autoAdjust="0"/>
  </p:normalViewPr>
  <p:slideViewPr>
    <p:cSldViewPr snapToGrid="0">
      <p:cViewPr varScale="1">
        <p:scale>
          <a:sx n="30" d="100"/>
          <a:sy n="30" d="100"/>
        </p:scale>
        <p:origin x="34" y="2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5.fntdata"/><Relationship Id="rId39" Type="http://customschemas.google.com/relationships/presentationmetadata" Target="metadata"/><Relationship Id="rId21" Type="http://schemas.openxmlformats.org/officeDocument/2006/relationships/notesMaster" Target="notesMasters/notesMaster1.xml"/><Relationship Id="rId34" Type="http://schemas.openxmlformats.org/officeDocument/2006/relationships/font" Target="fonts/font13.fntdata"/><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8.fntdata"/><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3.fntdata"/><Relationship Id="rId32" Type="http://schemas.openxmlformats.org/officeDocument/2006/relationships/font" Target="fonts/font11.fntdata"/><Relationship Id="rId37" Type="http://schemas.openxmlformats.org/officeDocument/2006/relationships/font" Target="fonts/font16.fntdata"/><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28" Type="http://schemas.openxmlformats.org/officeDocument/2006/relationships/font" Target="fonts/font7.fntdata"/><Relationship Id="rId36" Type="http://schemas.openxmlformats.org/officeDocument/2006/relationships/font" Target="fonts/font1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0.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font" Target="fonts/font14.fntdata"/><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4.fntdata"/><Relationship Id="rId33" Type="http://schemas.openxmlformats.org/officeDocument/2006/relationships/font" Target="fonts/font12.fntdata"/><Relationship Id="rId38" Type="http://schemas.openxmlformats.org/officeDocument/2006/relationships/font" Target="fonts/font17.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 name="Google Shape;4;n"/>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17999"/>
              </a:lnSpc>
              <a:spcBef>
                <a:spcPts val="0"/>
              </a:spcBef>
              <a:spcAft>
                <a:spcPts val="0"/>
              </a:spcAft>
              <a:buClr>
                <a:srgbClr val="000000"/>
              </a:buClr>
              <a:buSzPts val="1400"/>
              <a:buFont typeface="Arial"/>
              <a:buNone/>
              <a:defRPr sz="2200" b="0" i="0" u="none" strike="noStrike" cap="none">
                <a:solidFill>
                  <a:srgbClr val="000000"/>
                </a:solidFill>
                <a:latin typeface="Helvetica Neue"/>
                <a:ea typeface="Helvetica Neue"/>
                <a:cs typeface="Helvetica Neue"/>
                <a:sym typeface="Helvetica Neue"/>
              </a:defRPr>
            </a:lvl1pPr>
            <a:lvl2pPr marL="914400" marR="0" lvl="1" indent="-228600" algn="l" rtl="0">
              <a:lnSpc>
                <a:spcPct val="117999"/>
              </a:lnSpc>
              <a:spcBef>
                <a:spcPts val="0"/>
              </a:spcBef>
              <a:spcAft>
                <a:spcPts val="0"/>
              </a:spcAft>
              <a:buClr>
                <a:srgbClr val="000000"/>
              </a:buClr>
              <a:buSzPts val="1400"/>
              <a:buFont typeface="Arial"/>
              <a:buNone/>
              <a:defRPr sz="2200" b="0" i="0" u="none" strike="noStrike" cap="none">
                <a:solidFill>
                  <a:srgbClr val="000000"/>
                </a:solidFill>
                <a:latin typeface="Helvetica Neue"/>
                <a:ea typeface="Helvetica Neue"/>
                <a:cs typeface="Helvetica Neue"/>
                <a:sym typeface="Helvetica Neue"/>
              </a:defRPr>
            </a:lvl2pPr>
            <a:lvl3pPr marL="1371600" marR="0" lvl="2" indent="-228600" algn="l" rtl="0">
              <a:lnSpc>
                <a:spcPct val="117999"/>
              </a:lnSpc>
              <a:spcBef>
                <a:spcPts val="0"/>
              </a:spcBef>
              <a:spcAft>
                <a:spcPts val="0"/>
              </a:spcAft>
              <a:buClr>
                <a:srgbClr val="000000"/>
              </a:buClr>
              <a:buSzPts val="1400"/>
              <a:buFont typeface="Arial"/>
              <a:buNone/>
              <a:defRPr sz="2200" b="0" i="0" u="none" strike="noStrike" cap="none">
                <a:solidFill>
                  <a:srgbClr val="000000"/>
                </a:solidFill>
                <a:latin typeface="Helvetica Neue"/>
                <a:ea typeface="Helvetica Neue"/>
                <a:cs typeface="Helvetica Neue"/>
                <a:sym typeface="Helvetica Neue"/>
              </a:defRPr>
            </a:lvl3pPr>
            <a:lvl4pPr marL="1828800" marR="0" lvl="3" indent="-228600" algn="l" rtl="0">
              <a:lnSpc>
                <a:spcPct val="117999"/>
              </a:lnSpc>
              <a:spcBef>
                <a:spcPts val="0"/>
              </a:spcBef>
              <a:spcAft>
                <a:spcPts val="0"/>
              </a:spcAft>
              <a:buClr>
                <a:srgbClr val="000000"/>
              </a:buClr>
              <a:buSzPts val="1400"/>
              <a:buFont typeface="Arial"/>
              <a:buNone/>
              <a:defRPr sz="2200" b="0" i="0" u="none" strike="noStrike" cap="none">
                <a:solidFill>
                  <a:srgbClr val="000000"/>
                </a:solidFill>
                <a:latin typeface="Helvetica Neue"/>
                <a:ea typeface="Helvetica Neue"/>
                <a:cs typeface="Helvetica Neue"/>
                <a:sym typeface="Helvetica Neue"/>
              </a:defRPr>
            </a:lvl4pPr>
            <a:lvl5pPr marL="2286000" marR="0" lvl="4" indent="-228600" algn="l" rtl="0">
              <a:lnSpc>
                <a:spcPct val="117999"/>
              </a:lnSpc>
              <a:spcBef>
                <a:spcPts val="0"/>
              </a:spcBef>
              <a:spcAft>
                <a:spcPts val="0"/>
              </a:spcAft>
              <a:buClr>
                <a:srgbClr val="000000"/>
              </a:buClr>
              <a:buSzPts val="1400"/>
              <a:buFont typeface="Arial"/>
              <a:buNone/>
              <a:defRPr sz="2200" b="0" i="0" u="none" strike="noStrike" cap="none">
                <a:solidFill>
                  <a:srgbClr val="000000"/>
                </a:solidFill>
                <a:latin typeface="Helvetica Neue"/>
                <a:ea typeface="Helvetica Neue"/>
                <a:cs typeface="Helvetica Neue"/>
                <a:sym typeface="Helvetica Neue"/>
              </a:defRPr>
            </a:lvl5pPr>
            <a:lvl6pPr marL="2743200" marR="0" lvl="5" indent="-228600" algn="l" rtl="0">
              <a:lnSpc>
                <a:spcPct val="117999"/>
              </a:lnSpc>
              <a:spcBef>
                <a:spcPts val="0"/>
              </a:spcBef>
              <a:spcAft>
                <a:spcPts val="0"/>
              </a:spcAft>
              <a:buClr>
                <a:srgbClr val="000000"/>
              </a:buClr>
              <a:buSzPts val="1400"/>
              <a:buFont typeface="Arial"/>
              <a:buNone/>
              <a:defRPr sz="2200" b="0" i="0" u="none" strike="noStrike" cap="none">
                <a:solidFill>
                  <a:srgbClr val="000000"/>
                </a:solidFill>
                <a:latin typeface="Helvetica Neue"/>
                <a:ea typeface="Helvetica Neue"/>
                <a:cs typeface="Helvetica Neue"/>
                <a:sym typeface="Helvetica Neue"/>
              </a:defRPr>
            </a:lvl6pPr>
            <a:lvl7pPr marL="3200400" marR="0" lvl="6" indent="-228600" algn="l" rtl="0">
              <a:lnSpc>
                <a:spcPct val="117999"/>
              </a:lnSpc>
              <a:spcBef>
                <a:spcPts val="0"/>
              </a:spcBef>
              <a:spcAft>
                <a:spcPts val="0"/>
              </a:spcAft>
              <a:buClr>
                <a:srgbClr val="000000"/>
              </a:buClr>
              <a:buSzPts val="1400"/>
              <a:buFont typeface="Arial"/>
              <a:buNone/>
              <a:defRPr sz="2200" b="0" i="0" u="none" strike="noStrike" cap="none">
                <a:solidFill>
                  <a:srgbClr val="000000"/>
                </a:solidFill>
                <a:latin typeface="Helvetica Neue"/>
                <a:ea typeface="Helvetica Neue"/>
                <a:cs typeface="Helvetica Neue"/>
                <a:sym typeface="Helvetica Neue"/>
              </a:defRPr>
            </a:lvl7pPr>
            <a:lvl8pPr marL="3657600" marR="0" lvl="7" indent="-228600" algn="l" rtl="0">
              <a:lnSpc>
                <a:spcPct val="117999"/>
              </a:lnSpc>
              <a:spcBef>
                <a:spcPts val="0"/>
              </a:spcBef>
              <a:spcAft>
                <a:spcPts val="0"/>
              </a:spcAft>
              <a:buClr>
                <a:srgbClr val="000000"/>
              </a:buClr>
              <a:buSzPts val="1400"/>
              <a:buFont typeface="Arial"/>
              <a:buNone/>
              <a:defRPr sz="2200" b="0" i="0" u="none" strike="noStrike" cap="none">
                <a:solidFill>
                  <a:srgbClr val="000000"/>
                </a:solidFill>
                <a:latin typeface="Helvetica Neue"/>
                <a:ea typeface="Helvetica Neue"/>
                <a:cs typeface="Helvetica Neue"/>
                <a:sym typeface="Helvetica Neue"/>
              </a:defRPr>
            </a:lvl8pPr>
            <a:lvl9pPr marL="4114800" marR="0" lvl="8" indent="-228600" algn="l" rtl="0">
              <a:lnSpc>
                <a:spcPct val="117999"/>
              </a:lnSpc>
              <a:spcBef>
                <a:spcPts val="0"/>
              </a:spcBef>
              <a:spcAft>
                <a:spcPts val="0"/>
              </a:spcAft>
              <a:buClr>
                <a:srgbClr val="000000"/>
              </a:buClr>
              <a:buSzPts val="1400"/>
              <a:buFont typeface="Arial"/>
              <a:buNone/>
              <a:defRPr sz="2200" b="0" i="0" u="none" strike="noStrike" cap="none">
                <a:solidFill>
                  <a:srgbClr val="000000"/>
                </a:solidFill>
                <a:latin typeface="Helvetica Neue"/>
                <a:ea typeface="Helvetica Neue"/>
                <a:cs typeface="Helvetica Neue"/>
                <a:sym typeface="Helvetica Neue"/>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17999"/>
              </a:lnSpc>
              <a:spcBef>
                <a:spcPts val="0"/>
              </a:spcBef>
              <a:spcAft>
                <a:spcPts val="0"/>
              </a:spcAft>
              <a:buClr>
                <a:srgbClr val="000000"/>
              </a:buClr>
              <a:buSzPts val="1400"/>
              <a:buFont typeface="Arial"/>
              <a:buNone/>
              <a:tabLst/>
              <a:defRPr/>
            </a:pPr>
            <a:r>
              <a:rPr lang="en-US" i="1" dirty="0"/>
              <a:t>The films in this compilation total 90 minutes and can be show as one set 1.5h for films and 30 min for discussion or shown as two sets of films (two ~50 min film events with time for discussion). Or some films can be removed to fit a shorter time length.</a:t>
            </a:r>
          </a:p>
          <a:p>
            <a:pPr marL="457200" marR="0" lvl="0" indent="-228600" algn="l" defTabSz="914400" rtl="0" eaLnBrk="1" fontAlgn="auto" latinLnBrk="0" hangingPunct="1">
              <a:lnSpc>
                <a:spcPct val="117999"/>
              </a:lnSpc>
              <a:spcBef>
                <a:spcPts val="0"/>
              </a:spcBef>
              <a:spcAft>
                <a:spcPts val="0"/>
              </a:spcAft>
              <a:buClr>
                <a:srgbClr val="000000"/>
              </a:buClr>
              <a:buSzPts val="1400"/>
              <a:buFont typeface="Arial"/>
              <a:buNone/>
              <a:tabLst/>
              <a:defRPr/>
            </a:pPr>
            <a:endParaRPr lang="en-US" i="1" dirty="0"/>
          </a:p>
          <a:p>
            <a:endParaRPr lang="en-US" dirty="0"/>
          </a:p>
          <a:p>
            <a:r>
              <a:rPr lang="en-US" dirty="0"/>
              <a:t>Welcome everyone and Happy International Year of Rangelands and Pastoralists! </a:t>
            </a:r>
            <a:r>
              <a:rPr lang="en-US" sz="2200" b="0" i="0" u="none" strike="noStrike" cap="none" dirty="0">
                <a:solidFill>
                  <a:srgbClr val="000000"/>
                </a:solidFill>
                <a:effectLst/>
                <a:latin typeface="Helvetica Neue"/>
                <a:sym typeface="Helvetica Neue"/>
              </a:rPr>
              <a:t>T</a:t>
            </a:r>
            <a:r>
              <a:rPr lang="en-US" sz="2200" b="0" i="0" u="none" strike="noStrike" cap="none" dirty="0">
                <a:solidFill>
                  <a:srgbClr val="000000"/>
                </a:solidFill>
                <a:effectLst/>
                <a:latin typeface="Helvetica Neue"/>
                <a:ea typeface="Helvetica Neue"/>
                <a:cs typeface="Helvetica Neue"/>
                <a:sym typeface="Helvetica Neue"/>
              </a:rPr>
              <a:t>he Global Alliance for Rangelands &amp; Pastoralists (GA4RP) invites everyone to celebrate the IYRP with us. The Global Alliance is the group that worked with the Government of Mongolia over the past decade to promote and support the designation of the UN 2026 International Year of Rangelands and Pastoralists (IYRP). The IYRP aims to raise awareness of the vital importance of rangelands and pastoralists as their frontline custodians. We recognize the indispensable benefits rangelands provide for supporting the livelihoods and socio-ecological resilience of hundreds of millions of people, conserving bio-cultural diversity, restoring degraded lands, fostering sustainable food systems, and advancing climate action.</a:t>
            </a:r>
            <a:endParaRPr lang="en-US" dirty="0"/>
          </a:p>
          <a:p>
            <a:endParaRPr lang="en-US" dirty="0"/>
          </a:p>
          <a:p>
            <a:r>
              <a:rPr lang="en-US" dirty="0"/>
              <a:t>A great way to celebrate this monumental year is through greater knowledge and connectivity with our pastoralists and rangeland peoples around the world. This is an opportunity to learn about people and places that do not often receive much attention. To hear their stories, and understand their way of life a little bit better. We think that film is an excellent way to do that.</a:t>
            </a:r>
          </a:p>
        </p:txBody>
      </p:sp>
    </p:spTree>
    <p:extLst>
      <p:ext uri="{BB962C8B-B14F-4D97-AF65-F5344CB8AC3E}">
        <p14:creationId xmlns:p14="http://schemas.microsoft.com/office/powerpoint/2010/main" val="5958774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a:extLst>
            <a:ext uri="{FF2B5EF4-FFF2-40B4-BE49-F238E27FC236}">
              <a16:creationId xmlns:a16="http://schemas.microsoft.com/office/drawing/2014/main" id="{7941EF1F-0336-63B9-0801-264458440221}"/>
            </a:ext>
          </a:extLst>
        </p:cNvPr>
        <p:cNvGrpSpPr/>
        <p:nvPr/>
      </p:nvGrpSpPr>
      <p:grpSpPr>
        <a:xfrm>
          <a:off x="0" y="0"/>
          <a:ext cx="0" cy="0"/>
          <a:chOff x="0" y="0"/>
          <a:chExt cx="0" cy="0"/>
        </a:xfrm>
      </p:grpSpPr>
      <p:sp>
        <p:nvSpPr>
          <p:cNvPr id="96" name="Google Shape;96;p11:notes">
            <a:extLst>
              <a:ext uri="{FF2B5EF4-FFF2-40B4-BE49-F238E27FC236}">
                <a16:creationId xmlns:a16="http://schemas.microsoft.com/office/drawing/2014/main" id="{8BDB5628-7243-C9A8-82BD-8E525FA6248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7" name="Google Shape;97;p11:notes">
            <a:extLst>
              <a:ext uri="{FF2B5EF4-FFF2-40B4-BE49-F238E27FC236}">
                <a16:creationId xmlns:a16="http://schemas.microsoft.com/office/drawing/2014/main" id="{043DD7AA-DE26-B041-C7CE-3AEEAE7CED9D}"/>
              </a:ext>
            </a:extLst>
          </p:cNvPr>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Tree>
    <p:extLst>
      <p:ext uri="{BB962C8B-B14F-4D97-AF65-F5344CB8AC3E}">
        <p14:creationId xmlns:p14="http://schemas.microsoft.com/office/powerpoint/2010/main" val="31082275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a:extLst>
            <a:ext uri="{FF2B5EF4-FFF2-40B4-BE49-F238E27FC236}">
              <a16:creationId xmlns:a16="http://schemas.microsoft.com/office/drawing/2014/main" id="{97B1DCA8-DED0-2E37-C4F4-333D111667CF}"/>
            </a:ext>
          </a:extLst>
        </p:cNvPr>
        <p:cNvGrpSpPr/>
        <p:nvPr/>
      </p:nvGrpSpPr>
      <p:grpSpPr>
        <a:xfrm>
          <a:off x="0" y="0"/>
          <a:ext cx="0" cy="0"/>
          <a:chOff x="0" y="0"/>
          <a:chExt cx="0" cy="0"/>
        </a:xfrm>
      </p:grpSpPr>
      <p:sp>
        <p:nvSpPr>
          <p:cNvPr id="96" name="Google Shape;96;p11:notes">
            <a:extLst>
              <a:ext uri="{FF2B5EF4-FFF2-40B4-BE49-F238E27FC236}">
                <a16:creationId xmlns:a16="http://schemas.microsoft.com/office/drawing/2014/main" id="{1DD0E76E-59FE-8B8D-BBC7-C1EE1AF3EAC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7" name="Google Shape;97;p11:notes">
            <a:extLst>
              <a:ext uri="{FF2B5EF4-FFF2-40B4-BE49-F238E27FC236}">
                <a16:creationId xmlns:a16="http://schemas.microsoft.com/office/drawing/2014/main" id="{A4A3DB13-F5A8-D657-7482-D2AF753B1836}"/>
              </a:ext>
            </a:extLst>
          </p:cNvPr>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Tree>
    <p:extLst>
      <p:ext uri="{BB962C8B-B14F-4D97-AF65-F5344CB8AC3E}">
        <p14:creationId xmlns:p14="http://schemas.microsoft.com/office/powerpoint/2010/main" val="16471246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a:extLst>
            <a:ext uri="{FF2B5EF4-FFF2-40B4-BE49-F238E27FC236}">
              <a16:creationId xmlns:a16="http://schemas.microsoft.com/office/drawing/2014/main" id="{065C4908-3790-D55A-007A-3FB29B803F12}"/>
            </a:ext>
          </a:extLst>
        </p:cNvPr>
        <p:cNvGrpSpPr/>
        <p:nvPr/>
      </p:nvGrpSpPr>
      <p:grpSpPr>
        <a:xfrm>
          <a:off x="0" y="0"/>
          <a:ext cx="0" cy="0"/>
          <a:chOff x="0" y="0"/>
          <a:chExt cx="0" cy="0"/>
        </a:xfrm>
      </p:grpSpPr>
      <p:sp>
        <p:nvSpPr>
          <p:cNvPr id="96" name="Google Shape;96;p11:notes">
            <a:extLst>
              <a:ext uri="{FF2B5EF4-FFF2-40B4-BE49-F238E27FC236}">
                <a16:creationId xmlns:a16="http://schemas.microsoft.com/office/drawing/2014/main" id="{B30E23D7-9E6A-B7C6-3160-2869513A1E5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7" name="Google Shape;97;p11:notes">
            <a:extLst>
              <a:ext uri="{FF2B5EF4-FFF2-40B4-BE49-F238E27FC236}">
                <a16:creationId xmlns:a16="http://schemas.microsoft.com/office/drawing/2014/main" id="{6D8ECB57-1401-3AAC-3669-79960673D639}"/>
              </a:ext>
            </a:extLst>
          </p:cNvPr>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Tree>
    <p:extLst>
      <p:ext uri="{BB962C8B-B14F-4D97-AF65-F5344CB8AC3E}">
        <p14:creationId xmlns:p14="http://schemas.microsoft.com/office/powerpoint/2010/main" val="41651278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a:extLst>
            <a:ext uri="{FF2B5EF4-FFF2-40B4-BE49-F238E27FC236}">
              <a16:creationId xmlns:a16="http://schemas.microsoft.com/office/drawing/2014/main" id="{5D4C0A35-A6EC-FFF6-943B-41C73BFD0A23}"/>
            </a:ext>
          </a:extLst>
        </p:cNvPr>
        <p:cNvGrpSpPr/>
        <p:nvPr/>
      </p:nvGrpSpPr>
      <p:grpSpPr>
        <a:xfrm>
          <a:off x="0" y="0"/>
          <a:ext cx="0" cy="0"/>
          <a:chOff x="0" y="0"/>
          <a:chExt cx="0" cy="0"/>
        </a:xfrm>
      </p:grpSpPr>
      <p:sp>
        <p:nvSpPr>
          <p:cNvPr id="96" name="Google Shape;96;p11:notes">
            <a:extLst>
              <a:ext uri="{FF2B5EF4-FFF2-40B4-BE49-F238E27FC236}">
                <a16:creationId xmlns:a16="http://schemas.microsoft.com/office/drawing/2014/main" id="{91D81657-B6F0-B449-274F-080BEBDF309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7" name="Google Shape;97;p11:notes">
            <a:extLst>
              <a:ext uri="{FF2B5EF4-FFF2-40B4-BE49-F238E27FC236}">
                <a16:creationId xmlns:a16="http://schemas.microsoft.com/office/drawing/2014/main" id="{8108B022-299A-C5F0-83CF-646B6C9A9786}"/>
              </a:ext>
            </a:extLst>
          </p:cNvPr>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Tree>
    <p:extLst>
      <p:ext uri="{BB962C8B-B14F-4D97-AF65-F5344CB8AC3E}">
        <p14:creationId xmlns:p14="http://schemas.microsoft.com/office/powerpoint/2010/main" val="6663935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a:extLst>
            <a:ext uri="{FF2B5EF4-FFF2-40B4-BE49-F238E27FC236}">
              <a16:creationId xmlns:a16="http://schemas.microsoft.com/office/drawing/2014/main" id="{AE44D9BC-51A6-3122-EAE3-84F28D458844}"/>
            </a:ext>
          </a:extLst>
        </p:cNvPr>
        <p:cNvGrpSpPr/>
        <p:nvPr/>
      </p:nvGrpSpPr>
      <p:grpSpPr>
        <a:xfrm>
          <a:off x="0" y="0"/>
          <a:ext cx="0" cy="0"/>
          <a:chOff x="0" y="0"/>
          <a:chExt cx="0" cy="0"/>
        </a:xfrm>
      </p:grpSpPr>
      <p:sp>
        <p:nvSpPr>
          <p:cNvPr id="96" name="Google Shape;96;p11:notes">
            <a:extLst>
              <a:ext uri="{FF2B5EF4-FFF2-40B4-BE49-F238E27FC236}">
                <a16:creationId xmlns:a16="http://schemas.microsoft.com/office/drawing/2014/main" id="{8E2AEA6C-7603-764B-E468-C7DA4DCF18B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7" name="Google Shape;97;p11:notes">
            <a:extLst>
              <a:ext uri="{FF2B5EF4-FFF2-40B4-BE49-F238E27FC236}">
                <a16:creationId xmlns:a16="http://schemas.microsoft.com/office/drawing/2014/main" id="{5B337E2D-051C-C154-2D30-F1ED89127F3F}"/>
              </a:ext>
            </a:extLst>
          </p:cNvPr>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Tree>
    <p:extLst>
      <p:ext uri="{BB962C8B-B14F-4D97-AF65-F5344CB8AC3E}">
        <p14:creationId xmlns:p14="http://schemas.microsoft.com/office/powerpoint/2010/main" val="9554954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g35dde3601c9_0_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24" name="Google Shape;124;g35dde3601c9_0_28: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a:extLst>
            <a:ext uri="{FF2B5EF4-FFF2-40B4-BE49-F238E27FC236}">
              <a16:creationId xmlns:a16="http://schemas.microsoft.com/office/drawing/2014/main" id="{107451D3-0B56-68E3-ABF0-C8FEA5D3FDBA}"/>
            </a:ext>
          </a:extLst>
        </p:cNvPr>
        <p:cNvGrpSpPr/>
        <p:nvPr/>
      </p:nvGrpSpPr>
      <p:grpSpPr>
        <a:xfrm>
          <a:off x="0" y="0"/>
          <a:ext cx="0" cy="0"/>
          <a:chOff x="0" y="0"/>
          <a:chExt cx="0" cy="0"/>
        </a:xfrm>
      </p:grpSpPr>
      <p:sp>
        <p:nvSpPr>
          <p:cNvPr id="96" name="Google Shape;96;p11:notes">
            <a:extLst>
              <a:ext uri="{FF2B5EF4-FFF2-40B4-BE49-F238E27FC236}">
                <a16:creationId xmlns:a16="http://schemas.microsoft.com/office/drawing/2014/main" id="{D8199E8E-EAE4-774D-E1D6-1E575AFCC97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7" name="Google Shape;97;p11:notes">
            <a:extLst>
              <a:ext uri="{FF2B5EF4-FFF2-40B4-BE49-F238E27FC236}">
                <a16:creationId xmlns:a16="http://schemas.microsoft.com/office/drawing/2014/main" id="{18EAFA9C-09E2-3B52-D2F7-3B82063272F1}"/>
              </a:ext>
            </a:extLst>
          </p:cNvPr>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Tree>
    <p:extLst>
      <p:ext uri="{BB962C8B-B14F-4D97-AF65-F5344CB8AC3E}">
        <p14:creationId xmlns:p14="http://schemas.microsoft.com/office/powerpoint/2010/main" val="18390827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lnSpc>
                <a:spcPct val="117999"/>
              </a:lnSpc>
              <a:spcBef>
                <a:spcPts val="0"/>
              </a:spcBef>
              <a:spcAft>
                <a:spcPts val="0"/>
              </a:spcAft>
              <a:buSzPts val="1400"/>
              <a:buNone/>
            </a:pPr>
            <a:r>
              <a:rPr lang="en-US" i="1" dirty="0"/>
              <a:t>This is a slide you can use or tailor for whoever is speaking (you could give a bit of information and a photo of their operation or the landscape, if you have time). I usually give them 10 min to talk about their life and livelihood if they do not have a film and then recommend asking the questions below.</a:t>
            </a:r>
          </a:p>
          <a:p>
            <a:pPr marL="0" lvl="0" indent="0" algn="l" rtl="0">
              <a:lnSpc>
                <a:spcPct val="117999"/>
              </a:lnSpc>
              <a:spcBef>
                <a:spcPts val="0"/>
              </a:spcBef>
              <a:spcAft>
                <a:spcPts val="0"/>
              </a:spcAft>
              <a:buSzPts val="1400"/>
              <a:buNone/>
            </a:pPr>
            <a:endParaRPr lang="en-US" dirty="0"/>
          </a:p>
          <a:p>
            <a:pPr marL="0" lvl="0" indent="0" algn="l" rtl="0">
              <a:lnSpc>
                <a:spcPct val="117999"/>
              </a:lnSpc>
              <a:spcBef>
                <a:spcPts val="0"/>
              </a:spcBef>
              <a:spcAft>
                <a:spcPts val="0"/>
              </a:spcAft>
              <a:buSzPts val="1400"/>
              <a:buNone/>
            </a:pPr>
            <a:r>
              <a:rPr lang="en-US" dirty="0"/>
              <a:t>Suggested questions for the pastoralist that would be good to share with them beforehand: </a:t>
            </a:r>
          </a:p>
          <a:p>
            <a:pPr marL="0" lvl="0" indent="0" algn="l" rtl="0">
              <a:lnSpc>
                <a:spcPct val="117999"/>
              </a:lnSpc>
              <a:spcBef>
                <a:spcPts val="0"/>
              </a:spcBef>
              <a:spcAft>
                <a:spcPts val="0"/>
              </a:spcAft>
              <a:buSzPts val="1400"/>
              <a:buNone/>
            </a:pPr>
            <a:endParaRPr lang="en-US" dirty="0"/>
          </a:p>
          <a:p>
            <a:pPr marL="558800" lvl="0" indent="-495300" algn="l" rtl="0">
              <a:lnSpc>
                <a:spcPct val="120000"/>
              </a:lnSpc>
              <a:spcBef>
                <a:spcPts val="0"/>
              </a:spcBef>
              <a:spcAft>
                <a:spcPts val="0"/>
              </a:spcAft>
              <a:buClr>
                <a:srgbClr val="7E6562"/>
              </a:buClr>
              <a:buSzPts val="4000"/>
              <a:buFont typeface="Proxima Nova"/>
              <a:buChar char="•"/>
            </a:pPr>
            <a:r>
              <a:rPr lang="en-US" sz="2400" i="0" dirty="0">
                <a:solidFill>
                  <a:schemeClr val="bg1"/>
                </a:solidFill>
                <a:latin typeface="Proxima Nova"/>
                <a:ea typeface="Proxima Nova"/>
                <a:cs typeface="Proxima Nova"/>
                <a:sym typeface="Proxima Nova"/>
              </a:rPr>
              <a:t>What are key challenges you face as a pastoralist or land manager?</a:t>
            </a:r>
          </a:p>
          <a:p>
            <a:pPr marL="558800" lvl="0" indent="-495300" algn="l" rtl="0">
              <a:lnSpc>
                <a:spcPct val="120000"/>
              </a:lnSpc>
              <a:spcBef>
                <a:spcPts val="0"/>
              </a:spcBef>
              <a:spcAft>
                <a:spcPts val="0"/>
              </a:spcAft>
              <a:buClr>
                <a:srgbClr val="7E6562"/>
              </a:buClr>
              <a:buSzPts val="4000"/>
              <a:buFont typeface="Proxima Nova"/>
              <a:buChar char="•"/>
            </a:pPr>
            <a:r>
              <a:rPr lang="en-US" sz="2400" i="0" dirty="0">
                <a:solidFill>
                  <a:schemeClr val="bg1"/>
                </a:solidFill>
                <a:latin typeface="Proxima Nova"/>
                <a:ea typeface="Proxima Nova"/>
                <a:cs typeface="Proxima Nova"/>
                <a:sym typeface="Proxima Nova"/>
              </a:rPr>
              <a:t>What is something beautiful about rangelands that other people may not think about?</a:t>
            </a:r>
          </a:p>
          <a:p>
            <a:pPr marL="558800" lvl="0" indent="-495300" algn="l" rtl="0">
              <a:lnSpc>
                <a:spcPct val="120000"/>
              </a:lnSpc>
              <a:spcBef>
                <a:spcPts val="0"/>
              </a:spcBef>
              <a:spcAft>
                <a:spcPts val="0"/>
              </a:spcAft>
              <a:buClr>
                <a:srgbClr val="7E6562"/>
              </a:buClr>
              <a:buSzPts val="4000"/>
              <a:buFont typeface="Proxima Nova"/>
              <a:buChar char="•"/>
            </a:pPr>
            <a:r>
              <a:rPr lang="en-US" sz="2400" i="0" dirty="0">
                <a:solidFill>
                  <a:schemeClr val="bg1"/>
                </a:solidFill>
                <a:latin typeface="Proxima Nova"/>
                <a:ea typeface="Proxima Nova"/>
                <a:cs typeface="Proxima Nova"/>
                <a:sym typeface="Proxima Nova"/>
              </a:rPr>
              <a:t>What are some reflections you have thinking about the films and similarities or differences to other pastoralists in the world?</a:t>
            </a:r>
          </a:p>
          <a:p>
            <a:endParaRPr lang="en-US" dirty="0"/>
          </a:p>
        </p:txBody>
      </p:sp>
    </p:spTree>
    <p:extLst>
      <p:ext uri="{BB962C8B-B14F-4D97-AF65-F5344CB8AC3E}">
        <p14:creationId xmlns:p14="http://schemas.microsoft.com/office/powerpoint/2010/main" val="4670919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a:extLst>
            <a:ext uri="{FF2B5EF4-FFF2-40B4-BE49-F238E27FC236}">
              <a16:creationId xmlns:a16="http://schemas.microsoft.com/office/drawing/2014/main" id="{1642A3C9-D51D-ACD6-E3A3-ED99BC0B1F08}"/>
            </a:ext>
          </a:extLst>
        </p:cNvPr>
        <p:cNvGrpSpPr/>
        <p:nvPr/>
      </p:nvGrpSpPr>
      <p:grpSpPr>
        <a:xfrm>
          <a:off x="0" y="0"/>
          <a:ext cx="0" cy="0"/>
          <a:chOff x="0" y="0"/>
          <a:chExt cx="0" cy="0"/>
        </a:xfrm>
      </p:grpSpPr>
      <p:sp>
        <p:nvSpPr>
          <p:cNvPr id="114" name="Google Shape;114;g35dde3601c9_0_20:notes">
            <a:extLst>
              <a:ext uri="{FF2B5EF4-FFF2-40B4-BE49-F238E27FC236}">
                <a16:creationId xmlns:a16="http://schemas.microsoft.com/office/drawing/2014/main" id="{D298D81D-BF6C-B547-F417-6EAB4B01FA8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15" name="Google Shape;115;g35dde3601c9_0_20:notes">
            <a:extLst>
              <a:ext uri="{FF2B5EF4-FFF2-40B4-BE49-F238E27FC236}">
                <a16:creationId xmlns:a16="http://schemas.microsoft.com/office/drawing/2014/main" id="{5C8D45EA-48A2-7D0B-235B-680D0BABF303}"/>
              </a:ext>
            </a:extLst>
          </p:cNvPr>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r>
              <a:rPr lang="en-US" i="0" dirty="0"/>
              <a:t>If you are inspired and want to learn more, we encourage you to check out these resources where you can further explore the world of rangelands and see through the eyes of pastoralists.</a:t>
            </a:r>
          </a:p>
          <a:p>
            <a:pPr marL="0" lvl="0" indent="0" algn="l" rtl="0">
              <a:lnSpc>
                <a:spcPct val="117999"/>
              </a:lnSpc>
              <a:spcBef>
                <a:spcPts val="0"/>
              </a:spcBef>
              <a:spcAft>
                <a:spcPts val="0"/>
              </a:spcAft>
              <a:buSzPts val="1400"/>
              <a:buNone/>
            </a:pPr>
            <a:endParaRPr lang="en-US" i="1" dirty="0"/>
          </a:p>
          <a:p>
            <a:pPr marL="0" lvl="0" indent="0" algn="l" rtl="0">
              <a:lnSpc>
                <a:spcPct val="117999"/>
              </a:lnSpc>
              <a:spcBef>
                <a:spcPts val="0"/>
              </a:spcBef>
              <a:spcAft>
                <a:spcPts val="0"/>
              </a:spcAft>
              <a:buSzPts val="1400"/>
              <a:buNone/>
            </a:pPr>
            <a:r>
              <a:rPr lang="en-US" i="1" dirty="0"/>
              <a:t>Depending on your screen and location, you might want to delete the QR codes as they may be too small/too close to work properly. This page could alternatively be printed out and provided as people walk in and out of the viewing room.</a:t>
            </a:r>
          </a:p>
          <a:p>
            <a:pPr marL="0" lvl="0" indent="0" algn="l" rtl="0">
              <a:lnSpc>
                <a:spcPct val="117999"/>
              </a:lnSpc>
              <a:spcBef>
                <a:spcPts val="0"/>
              </a:spcBef>
              <a:spcAft>
                <a:spcPts val="0"/>
              </a:spcAft>
              <a:buSzPts val="1400"/>
              <a:buNone/>
            </a:pPr>
            <a:endParaRPr lang="en-US" dirty="0"/>
          </a:p>
          <a:p>
            <a:pPr marL="0" lvl="0" indent="0" algn="l" rtl="0">
              <a:lnSpc>
                <a:spcPct val="117999"/>
              </a:lnSpc>
              <a:spcBef>
                <a:spcPts val="0"/>
              </a:spcBef>
              <a:spcAft>
                <a:spcPts val="0"/>
              </a:spcAft>
              <a:buSzPts val="1400"/>
              <a:buNone/>
            </a:pPr>
            <a:r>
              <a:rPr lang="en-US" dirty="0"/>
              <a:t>Perspectives on Pastoralism Film Festival: https://www.pastoralistfilmfestival.com/</a:t>
            </a:r>
          </a:p>
          <a:p>
            <a:pPr marL="0" lvl="0" indent="0" algn="l" rtl="0">
              <a:lnSpc>
                <a:spcPct val="117999"/>
              </a:lnSpc>
              <a:spcBef>
                <a:spcPts val="0"/>
              </a:spcBef>
              <a:spcAft>
                <a:spcPts val="0"/>
              </a:spcAft>
              <a:buSzPts val="1400"/>
              <a:buNone/>
            </a:pPr>
            <a:r>
              <a:rPr lang="en-US" dirty="0"/>
              <a:t>-collection of films on their website: https://www.pastoralistfilmfestival.com/films/</a:t>
            </a:r>
          </a:p>
          <a:p>
            <a:pPr marL="0" lvl="0" indent="0" algn="l" rtl="0">
              <a:lnSpc>
                <a:spcPct val="117999"/>
              </a:lnSpc>
              <a:spcBef>
                <a:spcPts val="0"/>
              </a:spcBef>
              <a:spcAft>
                <a:spcPts val="0"/>
              </a:spcAft>
              <a:buSzPts val="1400"/>
              <a:buNone/>
            </a:pPr>
            <a:endParaRPr lang="en-US" dirty="0"/>
          </a:p>
          <a:p>
            <a:pPr marL="0" lvl="0" indent="0" algn="l" rtl="0">
              <a:lnSpc>
                <a:spcPct val="117999"/>
              </a:lnSpc>
              <a:spcBef>
                <a:spcPts val="0"/>
              </a:spcBef>
              <a:spcAft>
                <a:spcPts val="0"/>
              </a:spcAft>
              <a:buSzPts val="1400"/>
              <a:buNone/>
            </a:pPr>
            <a:r>
              <a:rPr lang="en-US" dirty="0"/>
              <a:t>IYRP Regional Pages on website (scroll down to the second half of the iyrp.info website for each of the 11 regional pages with videos and photos featured at the bottom of the regional pages): https://iyrp.info/ </a:t>
            </a:r>
          </a:p>
          <a:p>
            <a:pPr marL="0" lvl="0" indent="0" algn="l" rtl="0">
              <a:lnSpc>
                <a:spcPct val="117999"/>
              </a:lnSpc>
              <a:spcBef>
                <a:spcPts val="0"/>
              </a:spcBef>
              <a:spcAft>
                <a:spcPts val="0"/>
              </a:spcAft>
              <a:buSzPts val="1400"/>
              <a:buNone/>
            </a:pPr>
            <a:endParaRPr lang="en-US" dirty="0"/>
          </a:p>
          <a:p>
            <a:pPr marL="0" lvl="0" indent="0" algn="l" rtl="0">
              <a:lnSpc>
                <a:spcPct val="117999"/>
              </a:lnSpc>
              <a:spcBef>
                <a:spcPts val="0"/>
              </a:spcBef>
              <a:spcAft>
                <a:spcPts val="0"/>
              </a:spcAft>
              <a:buSzPts val="1400"/>
              <a:buNone/>
            </a:pPr>
            <a:r>
              <a:rPr lang="en-US" dirty="0"/>
              <a:t>IYRP YouTube Channel: https://www.youtube.com/@GA4RP_IYRP2026/featured</a:t>
            </a:r>
          </a:p>
          <a:p>
            <a:pPr marL="0" lvl="0" indent="0" algn="l" rtl="0">
              <a:lnSpc>
                <a:spcPct val="117999"/>
              </a:lnSpc>
              <a:spcBef>
                <a:spcPts val="0"/>
              </a:spcBef>
              <a:spcAft>
                <a:spcPts val="0"/>
              </a:spcAft>
              <a:buSzPts val="1400"/>
              <a:buNone/>
            </a:pPr>
            <a:endParaRPr lang="en-US" dirty="0"/>
          </a:p>
          <a:p>
            <a:pPr marL="0" lvl="0" indent="0" algn="l" rtl="0">
              <a:lnSpc>
                <a:spcPct val="117999"/>
              </a:lnSpc>
              <a:spcBef>
                <a:spcPts val="0"/>
              </a:spcBef>
              <a:spcAft>
                <a:spcPts val="0"/>
              </a:spcAft>
              <a:buSzPts val="1400"/>
              <a:buNone/>
            </a:pPr>
            <a:r>
              <a:rPr lang="en-US" dirty="0"/>
              <a:t>Global Pastoralism film map: </a:t>
            </a:r>
            <a:r>
              <a:rPr lang="en-US" b="0" i="0" dirty="0">
                <a:effectLst/>
              </a:rPr>
              <a:t>https://umap.openstreetmap.fr/en/map/videos-on-pastoralism_1355465#2/25.003879/-15.356471</a:t>
            </a:r>
            <a:endParaRPr dirty="0"/>
          </a:p>
        </p:txBody>
      </p:sp>
    </p:spTree>
    <p:extLst>
      <p:ext uri="{BB962C8B-B14F-4D97-AF65-F5344CB8AC3E}">
        <p14:creationId xmlns:p14="http://schemas.microsoft.com/office/powerpoint/2010/main" val="11808909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p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87" name="Google Shape;187;p38: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17999"/>
              </a:lnSpc>
              <a:spcBef>
                <a:spcPts val="0"/>
              </a:spcBef>
              <a:spcAft>
                <a:spcPts val="0"/>
              </a:spcAft>
              <a:buClr>
                <a:srgbClr val="000000"/>
              </a:buClr>
              <a:buSzPts val="1400"/>
              <a:buFont typeface="Arial"/>
              <a:buNone/>
              <a:tabLst/>
              <a:defRPr/>
            </a:pPr>
            <a:r>
              <a:rPr lang="en-US" dirty="0"/>
              <a:t>Thank you for joining us to celebrate the International Year of Rangelands and Pastoralists! We encourage everyone to connect with us and learn more!</a:t>
            </a:r>
          </a:p>
          <a:p>
            <a:pPr marL="0" lvl="0" indent="0" algn="l" rtl="0">
              <a:lnSpc>
                <a:spcPct val="117999"/>
              </a:lnSpc>
              <a:spcBef>
                <a:spcPts val="0"/>
              </a:spcBef>
              <a:spcAft>
                <a:spcPts val="0"/>
              </a:spcAft>
              <a:buSzPts val="1400"/>
              <a:buNone/>
            </a:pP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p2: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r>
              <a:rPr lang="en-US" dirty="0"/>
              <a:t>Film is an amazing way to convey story and emotion, and create a deeper understanding. Dr Ann Waters Bayer, a rangelands and pastoralists researcher, is a huge proponent of the use of film to share stories of these lands and people and was a co-founder of the Perspectives on Pastoralism Film Festival (PPFF) with Margareta Lelea. The Perspectives on Pastoralism Film Festival has had three editions. And, since the initiation of the PPFF, pastoralism and rangeland film events have taken place around the world. We are continuing that effort in the 2026 IYRP as people around the world celebrate together.</a:t>
            </a:r>
          </a:p>
        </p:txBody>
      </p:sp>
      <p:sp>
        <p:nvSpPr>
          <p:cNvPr id="66" name="Google Shape;66;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p8: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17999"/>
              </a:lnSpc>
              <a:spcBef>
                <a:spcPts val="0"/>
              </a:spcBef>
              <a:spcAft>
                <a:spcPts val="0"/>
              </a:spcAft>
              <a:buClr>
                <a:srgbClr val="000000"/>
              </a:buClr>
              <a:buSzPts val="1400"/>
              <a:buFont typeface="Arial"/>
              <a:buNone/>
              <a:tabLst/>
              <a:defRPr/>
            </a:pPr>
            <a:r>
              <a:rPr lang="en-US" dirty="0"/>
              <a:t>With that, we invite you to join us on a world tour to learn about the challenges faced by rangelands and pastoralists and the opportunities they see for the future.</a:t>
            </a:r>
          </a:p>
          <a:p>
            <a:pPr marL="0" lvl="0" indent="0" algn="l" rtl="0">
              <a:lnSpc>
                <a:spcPct val="117999"/>
              </a:lnSpc>
              <a:spcBef>
                <a:spcPts val="0"/>
              </a:spcBef>
              <a:spcAft>
                <a:spcPts val="0"/>
              </a:spcAft>
              <a:buSzPts val="1400"/>
              <a:buNone/>
            </a:pPr>
            <a:endParaRPr dirty="0"/>
          </a:p>
        </p:txBody>
      </p:sp>
      <p:sp>
        <p:nvSpPr>
          <p:cNvPr id="78" name="Google Shape;78;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a:extLst>
            <a:ext uri="{FF2B5EF4-FFF2-40B4-BE49-F238E27FC236}">
              <a16:creationId xmlns:a16="http://schemas.microsoft.com/office/drawing/2014/main" id="{4692974F-2F71-DADB-80D2-0D0F846FD444}"/>
            </a:ext>
          </a:extLst>
        </p:cNvPr>
        <p:cNvGrpSpPr/>
        <p:nvPr/>
      </p:nvGrpSpPr>
      <p:grpSpPr>
        <a:xfrm>
          <a:off x="0" y="0"/>
          <a:ext cx="0" cy="0"/>
          <a:chOff x="0" y="0"/>
          <a:chExt cx="0" cy="0"/>
        </a:xfrm>
      </p:grpSpPr>
      <p:sp>
        <p:nvSpPr>
          <p:cNvPr id="96" name="Google Shape;96;p11:notes">
            <a:extLst>
              <a:ext uri="{FF2B5EF4-FFF2-40B4-BE49-F238E27FC236}">
                <a16:creationId xmlns:a16="http://schemas.microsoft.com/office/drawing/2014/main" id="{20E276D6-EC60-B78E-F9B4-4543E3284071}"/>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7" name="Google Shape;97;p11:notes">
            <a:extLst>
              <a:ext uri="{FF2B5EF4-FFF2-40B4-BE49-F238E27FC236}">
                <a16:creationId xmlns:a16="http://schemas.microsoft.com/office/drawing/2014/main" id="{D006DE22-4299-9744-D290-1AB415DB5644}"/>
              </a:ext>
            </a:extLst>
          </p:cNvPr>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Tree>
    <p:extLst>
      <p:ext uri="{BB962C8B-B14F-4D97-AF65-F5344CB8AC3E}">
        <p14:creationId xmlns:p14="http://schemas.microsoft.com/office/powerpoint/2010/main" val="33460265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a:extLst>
            <a:ext uri="{FF2B5EF4-FFF2-40B4-BE49-F238E27FC236}">
              <a16:creationId xmlns:a16="http://schemas.microsoft.com/office/drawing/2014/main" id="{0497938B-B514-0C02-95ED-928B3A7E3D66}"/>
            </a:ext>
          </a:extLst>
        </p:cNvPr>
        <p:cNvGrpSpPr/>
        <p:nvPr/>
      </p:nvGrpSpPr>
      <p:grpSpPr>
        <a:xfrm>
          <a:off x="0" y="0"/>
          <a:ext cx="0" cy="0"/>
          <a:chOff x="0" y="0"/>
          <a:chExt cx="0" cy="0"/>
        </a:xfrm>
      </p:grpSpPr>
      <p:sp>
        <p:nvSpPr>
          <p:cNvPr id="96" name="Google Shape;96;p11:notes">
            <a:extLst>
              <a:ext uri="{FF2B5EF4-FFF2-40B4-BE49-F238E27FC236}">
                <a16:creationId xmlns:a16="http://schemas.microsoft.com/office/drawing/2014/main" id="{F2AA5DE8-371F-CECB-6554-BB6125B4AEA2}"/>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7" name="Google Shape;97;p11:notes">
            <a:extLst>
              <a:ext uri="{FF2B5EF4-FFF2-40B4-BE49-F238E27FC236}">
                <a16:creationId xmlns:a16="http://schemas.microsoft.com/office/drawing/2014/main" id="{7D8CE2D3-F793-2F6F-2DC5-27DE646B0771}"/>
              </a:ext>
            </a:extLst>
          </p:cNvPr>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Tree>
    <p:extLst>
      <p:ext uri="{BB962C8B-B14F-4D97-AF65-F5344CB8AC3E}">
        <p14:creationId xmlns:p14="http://schemas.microsoft.com/office/powerpoint/2010/main" val="11613878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a:extLst>
            <a:ext uri="{FF2B5EF4-FFF2-40B4-BE49-F238E27FC236}">
              <a16:creationId xmlns:a16="http://schemas.microsoft.com/office/drawing/2014/main" id="{C713A036-659B-9874-22C2-45E970979614}"/>
            </a:ext>
          </a:extLst>
        </p:cNvPr>
        <p:cNvGrpSpPr/>
        <p:nvPr/>
      </p:nvGrpSpPr>
      <p:grpSpPr>
        <a:xfrm>
          <a:off x="0" y="0"/>
          <a:ext cx="0" cy="0"/>
          <a:chOff x="0" y="0"/>
          <a:chExt cx="0" cy="0"/>
        </a:xfrm>
      </p:grpSpPr>
      <p:sp>
        <p:nvSpPr>
          <p:cNvPr id="96" name="Google Shape;96;p11:notes">
            <a:extLst>
              <a:ext uri="{FF2B5EF4-FFF2-40B4-BE49-F238E27FC236}">
                <a16:creationId xmlns:a16="http://schemas.microsoft.com/office/drawing/2014/main" id="{4EB41C11-EF90-2C66-1093-C77CD6C9F69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7" name="Google Shape;97;p11:notes">
            <a:extLst>
              <a:ext uri="{FF2B5EF4-FFF2-40B4-BE49-F238E27FC236}">
                <a16:creationId xmlns:a16="http://schemas.microsoft.com/office/drawing/2014/main" id="{A262BE3F-6EB0-7CCD-126C-ED8C0D15C9A3}"/>
              </a:ext>
            </a:extLst>
          </p:cNvPr>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Tree>
    <p:extLst>
      <p:ext uri="{BB962C8B-B14F-4D97-AF65-F5344CB8AC3E}">
        <p14:creationId xmlns:p14="http://schemas.microsoft.com/office/powerpoint/2010/main" val="10627591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a:extLst>
            <a:ext uri="{FF2B5EF4-FFF2-40B4-BE49-F238E27FC236}">
              <a16:creationId xmlns:a16="http://schemas.microsoft.com/office/drawing/2014/main" id="{C7349107-8407-D838-B624-CF5916FA4362}"/>
            </a:ext>
          </a:extLst>
        </p:cNvPr>
        <p:cNvGrpSpPr/>
        <p:nvPr/>
      </p:nvGrpSpPr>
      <p:grpSpPr>
        <a:xfrm>
          <a:off x="0" y="0"/>
          <a:ext cx="0" cy="0"/>
          <a:chOff x="0" y="0"/>
          <a:chExt cx="0" cy="0"/>
        </a:xfrm>
      </p:grpSpPr>
      <p:sp>
        <p:nvSpPr>
          <p:cNvPr id="96" name="Google Shape;96;p11:notes">
            <a:extLst>
              <a:ext uri="{FF2B5EF4-FFF2-40B4-BE49-F238E27FC236}">
                <a16:creationId xmlns:a16="http://schemas.microsoft.com/office/drawing/2014/main" id="{C9CDCC33-D831-AAC1-DD46-6E153E627AE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7" name="Google Shape;97;p11:notes">
            <a:extLst>
              <a:ext uri="{FF2B5EF4-FFF2-40B4-BE49-F238E27FC236}">
                <a16:creationId xmlns:a16="http://schemas.microsoft.com/office/drawing/2014/main" id="{5FC42A4C-227B-C410-F20B-2E17F3219462}"/>
              </a:ext>
            </a:extLst>
          </p:cNvPr>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Tree>
    <p:extLst>
      <p:ext uri="{BB962C8B-B14F-4D97-AF65-F5344CB8AC3E}">
        <p14:creationId xmlns:p14="http://schemas.microsoft.com/office/powerpoint/2010/main" val="12148713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a:extLst>
            <a:ext uri="{FF2B5EF4-FFF2-40B4-BE49-F238E27FC236}">
              <a16:creationId xmlns:a16="http://schemas.microsoft.com/office/drawing/2014/main" id="{539D6879-89A7-419A-31DE-5E65A9B666F1}"/>
            </a:ext>
          </a:extLst>
        </p:cNvPr>
        <p:cNvGrpSpPr/>
        <p:nvPr/>
      </p:nvGrpSpPr>
      <p:grpSpPr>
        <a:xfrm>
          <a:off x="0" y="0"/>
          <a:ext cx="0" cy="0"/>
          <a:chOff x="0" y="0"/>
          <a:chExt cx="0" cy="0"/>
        </a:xfrm>
      </p:grpSpPr>
      <p:sp>
        <p:nvSpPr>
          <p:cNvPr id="96" name="Google Shape;96;p11:notes">
            <a:extLst>
              <a:ext uri="{FF2B5EF4-FFF2-40B4-BE49-F238E27FC236}">
                <a16:creationId xmlns:a16="http://schemas.microsoft.com/office/drawing/2014/main" id="{52B5FE03-419E-CED1-67A3-9D505D1D771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7" name="Google Shape;97;p11:notes">
            <a:extLst>
              <a:ext uri="{FF2B5EF4-FFF2-40B4-BE49-F238E27FC236}">
                <a16:creationId xmlns:a16="http://schemas.microsoft.com/office/drawing/2014/main" id="{1800D394-4AF0-FF15-23C2-64E1674DEEC3}"/>
              </a:ext>
            </a:extLst>
          </p:cNvPr>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Tree>
    <p:extLst>
      <p:ext uri="{BB962C8B-B14F-4D97-AF65-F5344CB8AC3E}">
        <p14:creationId xmlns:p14="http://schemas.microsoft.com/office/powerpoint/2010/main" val="21760311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a:extLst>
            <a:ext uri="{FF2B5EF4-FFF2-40B4-BE49-F238E27FC236}">
              <a16:creationId xmlns:a16="http://schemas.microsoft.com/office/drawing/2014/main" id="{9A567B41-04F6-DE9E-3A54-EBF1FEFA694C}"/>
            </a:ext>
          </a:extLst>
        </p:cNvPr>
        <p:cNvGrpSpPr/>
        <p:nvPr/>
      </p:nvGrpSpPr>
      <p:grpSpPr>
        <a:xfrm>
          <a:off x="0" y="0"/>
          <a:ext cx="0" cy="0"/>
          <a:chOff x="0" y="0"/>
          <a:chExt cx="0" cy="0"/>
        </a:xfrm>
      </p:grpSpPr>
      <p:sp>
        <p:nvSpPr>
          <p:cNvPr id="96" name="Google Shape;96;p11:notes">
            <a:extLst>
              <a:ext uri="{FF2B5EF4-FFF2-40B4-BE49-F238E27FC236}">
                <a16:creationId xmlns:a16="http://schemas.microsoft.com/office/drawing/2014/main" id="{15760B33-FFEA-6F63-207D-3987F413E55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7" name="Google Shape;97;p11:notes">
            <a:extLst>
              <a:ext uri="{FF2B5EF4-FFF2-40B4-BE49-F238E27FC236}">
                <a16:creationId xmlns:a16="http://schemas.microsoft.com/office/drawing/2014/main" id="{A8FE626D-4C13-38AD-301B-18ACFFD29933}"/>
              </a:ext>
            </a:extLst>
          </p:cNvPr>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Tree>
    <p:extLst>
      <p:ext uri="{BB962C8B-B14F-4D97-AF65-F5344CB8AC3E}">
        <p14:creationId xmlns:p14="http://schemas.microsoft.com/office/powerpoint/2010/main" val="12470036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mp; Subtitle" type="title">
  <p:cSld name="TITLE">
    <p:spTree>
      <p:nvGrpSpPr>
        <p:cNvPr id="1" name="Shape 9"/>
        <p:cNvGrpSpPr/>
        <p:nvPr/>
      </p:nvGrpSpPr>
      <p:grpSpPr>
        <a:xfrm>
          <a:off x="0" y="0"/>
          <a:ext cx="0" cy="0"/>
          <a:chOff x="0" y="0"/>
          <a:chExt cx="0" cy="0"/>
        </a:xfrm>
      </p:grpSpPr>
      <p:sp>
        <p:nvSpPr>
          <p:cNvPr id="10" name="Google Shape;10;p24"/>
          <p:cNvSpPr txBox="1">
            <a:spLocks noGrp="1"/>
          </p:cNvSpPr>
          <p:nvPr>
            <p:ph type="title"/>
          </p:nvPr>
        </p:nvSpPr>
        <p:spPr>
          <a:xfrm>
            <a:off x="1778000" y="2298700"/>
            <a:ext cx="20828000" cy="4648200"/>
          </a:xfrm>
          <a:prstGeom prst="rect">
            <a:avLst/>
          </a:prstGeom>
          <a:noFill/>
          <a:ln>
            <a:noFill/>
          </a:ln>
        </p:spPr>
        <p:txBody>
          <a:bodyPr spcFirstLastPara="1" wrap="square" lIns="50800" tIns="50800" rIns="50800" bIns="50800" anchor="b" anchorCtr="0">
            <a:norm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11" name="Google Shape;11;p24"/>
          <p:cNvSpPr txBox="1">
            <a:spLocks noGrp="1"/>
          </p:cNvSpPr>
          <p:nvPr>
            <p:ph type="body" idx="1"/>
          </p:nvPr>
        </p:nvSpPr>
        <p:spPr>
          <a:xfrm>
            <a:off x="1778000" y="7073900"/>
            <a:ext cx="20828000" cy="1587500"/>
          </a:xfrm>
          <a:prstGeom prst="rect">
            <a:avLst/>
          </a:prstGeom>
          <a:noFill/>
          <a:ln>
            <a:noFill/>
          </a:ln>
        </p:spPr>
        <p:txBody>
          <a:bodyPr spcFirstLastPara="1" wrap="square" lIns="50800" tIns="50800" rIns="50800" bIns="50800" anchor="t" anchorCtr="0">
            <a:normAutofit/>
          </a:bodyPr>
          <a:lstStyle>
            <a:lvl1pPr marL="457200" lvl="0" indent="-228600" algn="ctr">
              <a:lnSpc>
                <a:spcPct val="100000"/>
              </a:lnSpc>
              <a:spcBef>
                <a:spcPts val="0"/>
              </a:spcBef>
              <a:spcAft>
                <a:spcPts val="0"/>
              </a:spcAft>
              <a:buClr>
                <a:srgbClr val="000000"/>
              </a:buClr>
              <a:buSzPts val="5400"/>
              <a:buFont typeface="Helvetica Neue"/>
              <a:buNone/>
              <a:defRPr sz="5400"/>
            </a:lvl1pPr>
            <a:lvl2pPr marL="914400" lvl="1" indent="-228600" algn="ctr">
              <a:lnSpc>
                <a:spcPct val="100000"/>
              </a:lnSpc>
              <a:spcBef>
                <a:spcPts val="0"/>
              </a:spcBef>
              <a:spcAft>
                <a:spcPts val="0"/>
              </a:spcAft>
              <a:buClr>
                <a:srgbClr val="000000"/>
              </a:buClr>
              <a:buSzPts val="5400"/>
              <a:buFont typeface="Helvetica Neue"/>
              <a:buNone/>
              <a:defRPr sz="5400"/>
            </a:lvl2pPr>
            <a:lvl3pPr marL="1371600" lvl="2" indent="-228600" algn="ctr">
              <a:lnSpc>
                <a:spcPct val="100000"/>
              </a:lnSpc>
              <a:spcBef>
                <a:spcPts val="0"/>
              </a:spcBef>
              <a:spcAft>
                <a:spcPts val="0"/>
              </a:spcAft>
              <a:buClr>
                <a:srgbClr val="000000"/>
              </a:buClr>
              <a:buSzPts val="5400"/>
              <a:buFont typeface="Helvetica Neue"/>
              <a:buNone/>
              <a:defRPr sz="5400"/>
            </a:lvl3pPr>
            <a:lvl4pPr marL="1828800" lvl="3" indent="-228600" algn="ctr">
              <a:lnSpc>
                <a:spcPct val="100000"/>
              </a:lnSpc>
              <a:spcBef>
                <a:spcPts val="0"/>
              </a:spcBef>
              <a:spcAft>
                <a:spcPts val="0"/>
              </a:spcAft>
              <a:buClr>
                <a:srgbClr val="000000"/>
              </a:buClr>
              <a:buSzPts val="5400"/>
              <a:buFont typeface="Helvetica Neue"/>
              <a:buNone/>
              <a:defRPr sz="5400"/>
            </a:lvl4pPr>
            <a:lvl5pPr marL="2286000" lvl="4" indent="-228600" algn="ctr">
              <a:lnSpc>
                <a:spcPct val="100000"/>
              </a:lnSpc>
              <a:spcBef>
                <a:spcPts val="0"/>
              </a:spcBef>
              <a:spcAft>
                <a:spcPts val="0"/>
              </a:spcAft>
              <a:buClr>
                <a:srgbClr val="000000"/>
              </a:buClr>
              <a:buSzPts val="5400"/>
              <a:buFont typeface="Helvetica Neue"/>
              <a:buNone/>
              <a:defRPr sz="5400"/>
            </a:lvl5pPr>
            <a:lvl6pPr marL="2743200" lvl="5" indent="-371475" algn="l">
              <a:lnSpc>
                <a:spcPct val="100000"/>
              </a:lnSpc>
              <a:spcBef>
                <a:spcPts val="5900"/>
              </a:spcBef>
              <a:spcAft>
                <a:spcPts val="0"/>
              </a:spcAft>
              <a:buClr>
                <a:srgbClr val="000000"/>
              </a:buClr>
              <a:buSzPts val="2250"/>
              <a:buChar char="•"/>
              <a:defRPr/>
            </a:lvl6pPr>
            <a:lvl7pPr marL="3200400" lvl="6" indent="-371475" algn="l">
              <a:lnSpc>
                <a:spcPct val="100000"/>
              </a:lnSpc>
              <a:spcBef>
                <a:spcPts val="5900"/>
              </a:spcBef>
              <a:spcAft>
                <a:spcPts val="0"/>
              </a:spcAft>
              <a:buClr>
                <a:srgbClr val="000000"/>
              </a:buClr>
              <a:buSzPts val="2250"/>
              <a:buChar char="•"/>
              <a:defRPr/>
            </a:lvl7pPr>
            <a:lvl8pPr marL="3657600" lvl="7" indent="-371475" algn="l">
              <a:lnSpc>
                <a:spcPct val="100000"/>
              </a:lnSpc>
              <a:spcBef>
                <a:spcPts val="5900"/>
              </a:spcBef>
              <a:spcAft>
                <a:spcPts val="0"/>
              </a:spcAft>
              <a:buClr>
                <a:srgbClr val="000000"/>
              </a:buClr>
              <a:buSzPts val="2250"/>
              <a:buChar char="•"/>
              <a:defRPr/>
            </a:lvl8pPr>
            <a:lvl9pPr marL="4114800" lvl="8" indent="-371475" algn="l">
              <a:lnSpc>
                <a:spcPct val="100000"/>
              </a:lnSpc>
              <a:spcBef>
                <a:spcPts val="5900"/>
              </a:spcBef>
              <a:spcAft>
                <a:spcPts val="0"/>
              </a:spcAft>
              <a:buClr>
                <a:srgbClr val="000000"/>
              </a:buClr>
              <a:buSzPts val="2250"/>
              <a:buChar char="•"/>
              <a:defRPr/>
            </a:lvl9pPr>
          </a:lstStyle>
          <a:p>
            <a:endParaRPr/>
          </a:p>
        </p:txBody>
      </p:sp>
      <p:sp>
        <p:nvSpPr>
          <p:cNvPr id="12" name="Google Shape;12;p24"/>
          <p:cNvSpPr txBox="1">
            <a:spLocks noGrp="1"/>
          </p:cNvSpPr>
          <p:nvPr>
            <p:ph type="sldNum" idx="12"/>
          </p:nvPr>
        </p:nvSpPr>
        <p:spPr>
          <a:xfrm>
            <a:off x="11959031" y="13081000"/>
            <a:ext cx="453238" cy="461059"/>
          </a:xfrm>
          <a:prstGeom prst="rect">
            <a:avLst/>
          </a:prstGeom>
          <a:noFill/>
          <a:ln>
            <a:noFill/>
          </a:ln>
        </p:spPr>
        <p:txBody>
          <a:bodyPr spcFirstLastPara="1" wrap="square" lIns="50800" tIns="50800" rIns="50800" bIns="50800" anchor="t" anchorCtr="0">
            <a:spAutoFit/>
          </a:bodyPr>
          <a:lstStyle>
            <a:lvl1pPr marL="0" marR="0" lvl="0"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1pPr>
            <a:lvl2pPr marL="0" marR="0" lvl="1"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2pPr>
            <a:lvl3pPr marL="0" marR="0" lvl="2"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3pPr>
            <a:lvl4pPr marL="0" marR="0" lvl="3"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4pPr>
            <a:lvl5pPr marL="0" marR="0" lvl="4"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5pPr>
            <a:lvl6pPr marL="0" marR="0" lvl="5"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6pPr>
            <a:lvl7pPr marL="0" marR="0" lvl="6"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7pPr>
            <a:lvl8pPr marL="0" marR="0" lvl="7"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8pPr>
            <a:lvl9pPr marL="0" marR="0" lvl="8"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46"/>
        <p:cNvGrpSpPr/>
        <p:nvPr/>
      </p:nvGrpSpPr>
      <p:grpSpPr>
        <a:xfrm>
          <a:off x="0" y="0"/>
          <a:ext cx="0" cy="0"/>
          <a:chOff x="0" y="0"/>
          <a:chExt cx="0" cy="0"/>
        </a:xfrm>
      </p:grpSpPr>
      <p:sp>
        <p:nvSpPr>
          <p:cNvPr id="47" name="Google Shape;47;p33"/>
          <p:cNvSpPr txBox="1">
            <a:spLocks noGrp="1"/>
          </p:cNvSpPr>
          <p:nvPr>
            <p:ph type="body" idx="1"/>
          </p:nvPr>
        </p:nvSpPr>
        <p:spPr>
          <a:xfrm>
            <a:off x="2387600" y="8953500"/>
            <a:ext cx="19621500" cy="585521"/>
          </a:xfrm>
          <a:prstGeom prst="rect">
            <a:avLst/>
          </a:prstGeom>
          <a:noFill/>
          <a:ln>
            <a:noFill/>
          </a:ln>
        </p:spPr>
        <p:txBody>
          <a:bodyPr spcFirstLastPara="1" wrap="square" lIns="50800" tIns="50800" rIns="50800" bIns="50800" anchor="t" anchorCtr="0">
            <a:spAutoFit/>
          </a:bodyPr>
          <a:lstStyle>
            <a:lvl1pPr marL="457200" lvl="0" indent="-228600" algn="ctr">
              <a:lnSpc>
                <a:spcPct val="100000"/>
              </a:lnSpc>
              <a:spcBef>
                <a:spcPts val="0"/>
              </a:spcBef>
              <a:spcAft>
                <a:spcPts val="0"/>
              </a:spcAft>
              <a:buClr>
                <a:srgbClr val="000000"/>
              </a:buClr>
              <a:buSzPts val="3200"/>
              <a:buFont typeface="Helvetica Neue"/>
              <a:buNone/>
              <a:defRPr sz="3200" i="1"/>
            </a:lvl1pPr>
            <a:lvl2pPr marL="914400" lvl="1" indent="-371475" algn="l">
              <a:lnSpc>
                <a:spcPct val="100000"/>
              </a:lnSpc>
              <a:spcBef>
                <a:spcPts val="5900"/>
              </a:spcBef>
              <a:spcAft>
                <a:spcPts val="0"/>
              </a:spcAft>
              <a:buClr>
                <a:srgbClr val="000000"/>
              </a:buClr>
              <a:buSzPts val="2250"/>
              <a:buChar char="•"/>
              <a:defRPr/>
            </a:lvl2pPr>
            <a:lvl3pPr marL="1371600" lvl="2" indent="-371475" algn="l">
              <a:lnSpc>
                <a:spcPct val="100000"/>
              </a:lnSpc>
              <a:spcBef>
                <a:spcPts val="5900"/>
              </a:spcBef>
              <a:spcAft>
                <a:spcPts val="0"/>
              </a:spcAft>
              <a:buClr>
                <a:srgbClr val="000000"/>
              </a:buClr>
              <a:buSzPts val="2250"/>
              <a:buChar char="•"/>
              <a:defRPr/>
            </a:lvl3pPr>
            <a:lvl4pPr marL="1828800" lvl="3" indent="-371475" algn="l">
              <a:lnSpc>
                <a:spcPct val="100000"/>
              </a:lnSpc>
              <a:spcBef>
                <a:spcPts val="5900"/>
              </a:spcBef>
              <a:spcAft>
                <a:spcPts val="0"/>
              </a:spcAft>
              <a:buClr>
                <a:srgbClr val="000000"/>
              </a:buClr>
              <a:buSzPts val="2250"/>
              <a:buChar char="•"/>
              <a:defRPr/>
            </a:lvl4pPr>
            <a:lvl5pPr marL="2286000" lvl="4" indent="-371475" algn="l">
              <a:lnSpc>
                <a:spcPct val="100000"/>
              </a:lnSpc>
              <a:spcBef>
                <a:spcPts val="5900"/>
              </a:spcBef>
              <a:spcAft>
                <a:spcPts val="0"/>
              </a:spcAft>
              <a:buClr>
                <a:srgbClr val="000000"/>
              </a:buClr>
              <a:buSzPts val="2250"/>
              <a:buChar char="•"/>
              <a:defRPr/>
            </a:lvl5pPr>
            <a:lvl6pPr marL="2743200" lvl="5" indent="-371475" algn="l">
              <a:lnSpc>
                <a:spcPct val="100000"/>
              </a:lnSpc>
              <a:spcBef>
                <a:spcPts val="5900"/>
              </a:spcBef>
              <a:spcAft>
                <a:spcPts val="0"/>
              </a:spcAft>
              <a:buClr>
                <a:srgbClr val="000000"/>
              </a:buClr>
              <a:buSzPts val="2250"/>
              <a:buChar char="•"/>
              <a:defRPr/>
            </a:lvl6pPr>
            <a:lvl7pPr marL="3200400" lvl="6" indent="-371475" algn="l">
              <a:lnSpc>
                <a:spcPct val="100000"/>
              </a:lnSpc>
              <a:spcBef>
                <a:spcPts val="5900"/>
              </a:spcBef>
              <a:spcAft>
                <a:spcPts val="0"/>
              </a:spcAft>
              <a:buClr>
                <a:srgbClr val="000000"/>
              </a:buClr>
              <a:buSzPts val="2250"/>
              <a:buChar char="•"/>
              <a:defRPr/>
            </a:lvl7pPr>
            <a:lvl8pPr marL="3657600" lvl="7" indent="-371475" algn="l">
              <a:lnSpc>
                <a:spcPct val="100000"/>
              </a:lnSpc>
              <a:spcBef>
                <a:spcPts val="5900"/>
              </a:spcBef>
              <a:spcAft>
                <a:spcPts val="0"/>
              </a:spcAft>
              <a:buClr>
                <a:srgbClr val="000000"/>
              </a:buClr>
              <a:buSzPts val="2250"/>
              <a:buChar char="•"/>
              <a:defRPr/>
            </a:lvl8pPr>
            <a:lvl9pPr marL="4114800" lvl="8" indent="-371475" algn="l">
              <a:lnSpc>
                <a:spcPct val="100000"/>
              </a:lnSpc>
              <a:spcBef>
                <a:spcPts val="5900"/>
              </a:spcBef>
              <a:spcAft>
                <a:spcPts val="0"/>
              </a:spcAft>
              <a:buClr>
                <a:srgbClr val="000000"/>
              </a:buClr>
              <a:buSzPts val="2250"/>
              <a:buChar char="•"/>
              <a:defRPr/>
            </a:lvl9pPr>
          </a:lstStyle>
          <a:p>
            <a:endParaRPr/>
          </a:p>
        </p:txBody>
      </p:sp>
      <p:sp>
        <p:nvSpPr>
          <p:cNvPr id="48" name="Google Shape;48;p33"/>
          <p:cNvSpPr txBox="1">
            <a:spLocks noGrp="1"/>
          </p:cNvSpPr>
          <p:nvPr>
            <p:ph type="body" idx="2"/>
          </p:nvPr>
        </p:nvSpPr>
        <p:spPr>
          <a:xfrm>
            <a:off x="2387600" y="6076950"/>
            <a:ext cx="19621500" cy="825500"/>
          </a:xfrm>
          <a:prstGeom prst="rect">
            <a:avLst/>
          </a:prstGeom>
          <a:noFill/>
          <a:ln>
            <a:noFill/>
          </a:ln>
        </p:spPr>
        <p:txBody>
          <a:bodyPr spcFirstLastPara="1" wrap="square" lIns="50800" tIns="50800" rIns="50800" bIns="50800" anchor="ctr" anchorCtr="0">
            <a:spAutoFit/>
          </a:bodyPr>
          <a:lstStyle>
            <a:lvl1pPr marL="457200" lvl="0" indent="-228600" algn="ctr">
              <a:lnSpc>
                <a:spcPct val="100000"/>
              </a:lnSpc>
              <a:spcBef>
                <a:spcPts val="0"/>
              </a:spcBef>
              <a:spcAft>
                <a:spcPts val="0"/>
              </a:spcAft>
              <a:buClr>
                <a:srgbClr val="000000"/>
              </a:buClr>
              <a:buSzPts val="4800"/>
              <a:buFont typeface="Helvetica Neue"/>
              <a:buNone/>
              <a:defRPr sz="4800">
                <a:latin typeface="Helvetica Neue"/>
                <a:ea typeface="Helvetica Neue"/>
                <a:cs typeface="Helvetica Neue"/>
                <a:sym typeface="Helvetica Neue"/>
              </a:defRPr>
            </a:lvl1pPr>
            <a:lvl2pPr marL="914400" lvl="1" indent="-371475" algn="l">
              <a:lnSpc>
                <a:spcPct val="100000"/>
              </a:lnSpc>
              <a:spcBef>
                <a:spcPts val="5900"/>
              </a:spcBef>
              <a:spcAft>
                <a:spcPts val="0"/>
              </a:spcAft>
              <a:buClr>
                <a:srgbClr val="000000"/>
              </a:buClr>
              <a:buSzPts val="2250"/>
              <a:buChar char="•"/>
              <a:defRPr/>
            </a:lvl2pPr>
            <a:lvl3pPr marL="1371600" lvl="2" indent="-371475" algn="l">
              <a:lnSpc>
                <a:spcPct val="100000"/>
              </a:lnSpc>
              <a:spcBef>
                <a:spcPts val="5900"/>
              </a:spcBef>
              <a:spcAft>
                <a:spcPts val="0"/>
              </a:spcAft>
              <a:buClr>
                <a:srgbClr val="000000"/>
              </a:buClr>
              <a:buSzPts val="2250"/>
              <a:buChar char="•"/>
              <a:defRPr/>
            </a:lvl3pPr>
            <a:lvl4pPr marL="1828800" lvl="3" indent="-371475" algn="l">
              <a:lnSpc>
                <a:spcPct val="100000"/>
              </a:lnSpc>
              <a:spcBef>
                <a:spcPts val="5900"/>
              </a:spcBef>
              <a:spcAft>
                <a:spcPts val="0"/>
              </a:spcAft>
              <a:buClr>
                <a:srgbClr val="000000"/>
              </a:buClr>
              <a:buSzPts val="2250"/>
              <a:buChar char="•"/>
              <a:defRPr/>
            </a:lvl4pPr>
            <a:lvl5pPr marL="2286000" lvl="4" indent="-371475" algn="l">
              <a:lnSpc>
                <a:spcPct val="100000"/>
              </a:lnSpc>
              <a:spcBef>
                <a:spcPts val="5900"/>
              </a:spcBef>
              <a:spcAft>
                <a:spcPts val="0"/>
              </a:spcAft>
              <a:buClr>
                <a:srgbClr val="000000"/>
              </a:buClr>
              <a:buSzPts val="2250"/>
              <a:buChar char="•"/>
              <a:defRPr/>
            </a:lvl5pPr>
            <a:lvl6pPr marL="2743200" lvl="5" indent="-371475" algn="l">
              <a:lnSpc>
                <a:spcPct val="100000"/>
              </a:lnSpc>
              <a:spcBef>
                <a:spcPts val="5900"/>
              </a:spcBef>
              <a:spcAft>
                <a:spcPts val="0"/>
              </a:spcAft>
              <a:buClr>
                <a:srgbClr val="000000"/>
              </a:buClr>
              <a:buSzPts val="2250"/>
              <a:buChar char="•"/>
              <a:defRPr/>
            </a:lvl6pPr>
            <a:lvl7pPr marL="3200400" lvl="6" indent="-371475" algn="l">
              <a:lnSpc>
                <a:spcPct val="100000"/>
              </a:lnSpc>
              <a:spcBef>
                <a:spcPts val="5900"/>
              </a:spcBef>
              <a:spcAft>
                <a:spcPts val="0"/>
              </a:spcAft>
              <a:buClr>
                <a:srgbClr val="000000"/>
              </a:buClr>
              <a:buSzPts val="2250"/>
              <a:buChar char="•"/>
              <a:defRPr/>
            </a:lvl7pPr>
            <a:lvl8pPr marL="3657600" lvl="7" indent="-371475" algn="l">
              <a:lnSpc>
                <a:spcPct val="100000"/>
              </a:lnSpc>
              <a:spcBef>
                <a:spcPts val="5900"/>
              </a:spcBef>
              <a:spcAft>
                <a:spcPts val="0"/>
              </a:spcAft>
              <a:buClr>
                <a:srgbClr val="000000"/>
              </a:buClr>
              <a:buSzPts val="2250"/>
              <a:buChar char="•"/>
              <a:defRPr/>
            </a:lvl8pPr>
            <a:lvl9pPr marL="4114800" lvl="8" indent="-371475" algn="l">
              <a:lnSpc>
                <a:spcPct val="100000"/>
              </a:lnSpc>
              <a:spcBef>
                <a:spcPts val="5900"/>
              </a:spcBef>
              <a:spcAft>
                <a:spcPts val="0"/>
              </a:spcAft>
              <a:buClr>
                <a:srgbClr val="000000"/>
              </a:buClr>
              <a:buSzPts val="2250"/>
              <a:buChar char="•"/>
              <a:defRPr/>
            </a:lvl9pPr>
          </a:lstStyle>
          <a:p>
            <a:endParaRPr/>
          </a:p>
        </p:txBody>
      </p:sp>
      <p:sp>
        <p:nvSpPr>
          <p:cNvPr id="49" name="Google Shape;49;p33"/>
          <p:cNvSpPr txBox="1">
            <a:spLocks noGrp="1"/>
          </p:cNvSpPr>
          <p:nvPr>
            <p:ph type="sldNum" idx="12"/>
          </p:nvPr>
        </p:nvSpPr>
        <p:spPr>
          <a:xfrm>
            <a:off x="11959031" y="13081000"/>
            <a:ext cx="453238" cy="461059"/>
          </a:xfrm>
          <a:prstGeom prst="rect">
            <a:avLst/>
          </a:prstGeom>
          <a:noFill/>
          <a:ln>
            <a:noFill/>
          </a:ln>
        </p:spPr>
        <p:txBody>
          <a:bodyPr spcFirstLastPara="1" wrap="square" lIns="50800" tIns="50800" rIns="50800" bIns="50800" anchor="t" anchorCtr="0">
            <a:spAutoFit/>
          </a:bodyPr>
          <a:lstStyle>
            <a:lvl1pPr marL="0" marR="0" lvl="0"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1pPr>
            <a:lvl2pPr marL="0" marR="0" lvl="1"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2pPr>
            <a:lvl3pPr marL="0" marR="0" lvl="2"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3pPr>
            <a:lvl4pPr marL="0" marR="0" lvl="3"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4pPr>
            <a:lvl5pPr marL="0" marR="0" lvl="4"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5pPr>
            <a:lvl6pPr marL="0" marR="0" lvl="5"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6pPr>
            <a:lvl7pPr marL="0" marR="0" lvl="6"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7pPr>
            <a:lvl8pPr marL="0" marR="0" lvl="7"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8pPr>
            <a:lvl9pPr marL="0" marR="0" lvl="8"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Photo">
  <p:cSld name="Photo">
    <p:spTree>
      <p:nvGrpSpPr>
        <p:cNvPr id="1" name="Shape 50"/>
        <p:cNvGrpSpPr/>
        <p:nvPr/>
      </p:nvGrpSpPr>
      <p:grpSpPr>
        <a:xfrm>
          <a:off x="0" y="0"/>
          <a:ext cx="0" cy="0"/>
          <a:chOff x="0" y="0"/>
          <a:chExt cx="0" cy="0"/>
        </a:xfrm>
      </p:grpSpPr>
      <p:sp>
        <p:nvSpPr>
          <p:cNvPr id="51" name="Google Shape;51;p34"/>
          <p:cNvSpPr>
            <a:spLocks noGrp="1"/>
          </p:cNvSpPr>
          <p:nvPr>
            <p:ph type="pic" idx="2"/>
          </p:nvPr>
        </p:nvSpPr>
        <p:spPr>
          <a:xfrm>
            <a:off x="-50800" y="-1270000"/>
            <a:ext cx="24485601" cy="16323734"/>
          </a:xfrm>
          <a:prstGeom prst="rect">
            <a:avLst/>
          </a:prstGeom>
          <a:noFill/>
          <a:ln>
            <a:noFill/>
          </a:ln>
        </p:spPr>
      </p:sp>
      <p:sp>
        <p:nvSpPr>
          <p:cNvPr id="52" name="Google Shape;52;p34"/>
          <p:cNvSpPr txBox="1">
            <a:spLocks noGrp="1"/>
          </p:cNvSpPr>
          <p:nvPr>
            <p:ph type="sldNum" idx="12"/>
          </p:nvPr>
        </p:nvSpPr>
        <p:spPr>
          <a:xfrm>
            <a:off x="11959031" y="13081000"/>
            <a:ext cx="453238" cy="461059"/>
          </a:xfrm>
          <a:prstGeom prst="rect">
            <a:avLst/>
          </a:prstGeom>
          <a:noFill/>
          <a:ln>
            <a:noFill/>
          </a:ln>
        </p:spPr>
        <p:txBody>
          <a:bodyPr spcFirstLastPara="1" wrap="square" lIns="50800" tIns="50800" rIns="50800" bIns="50800" anchor="t" anchorCtr="0">
            <a:spAutoFit/>
          </a:bodyPr>
          <a:lstStyle>
            <a:lvl1pPr marL="0" marR="0" lvl="0"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1pPr>
            <a:lvl2pPr marL="0" marR="0" lvl="1"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2pPr>
            <a:lvl3pPr marL="0" marR="0" lvl="2"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3pPr>
            <a:lvl4pPr marL="0" marR="0" lvl="3"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4pPr>
            <a:lvl5pPr marL="0" marR="0" lvl="4"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5pPr>
            <a:lvl6pPr marL="0" marR="0" lvl="5"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6pPr>
            <a:lvl7pPr marL="0" marR="0" lvl="6"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7pPr>
            <a:lvl8pPr marL="0" marR="0" lvl="7"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8pPr>
            <a:lvl9pPr marL="0" marR="0" lvl="8"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53"/>
        <p:cNvGrpSpPr/>
        <p:nvPr/>
      </p:nvGrpSpPr>
      <p:grpSpPr>
        <a:xfrm>
          <a:off x="0" y="0"/>
          <a:ext cx="0" cy="0"/>
          <a:chOff x="0" y="0"/>
          <a:chExt cx="0" cy="0"/>
        </a:xfrm>
      </p:grpSpPr>
      <p:sp>
        <p:nvSpPr>
          <p:cNvPr id="54" name="Google Shape;54;p35"/>
          <p:cNvSpPr txBox="1">
            <a:spLocks noGrp="1"/>
          </p:cNvSpPr>
          <p:nvPr>
            <p:ph type="sldNum" idx="12"/>
          </p:nvPr>
        </p:nvSpPr>
        <p:spPr>
          <a:xfrm>
            <a:off x="11959031" y="13081000"/>
            <a:ext cx="453238" cy="461059"/>
          </a:xfrm>
          <a:prstGeom prst="rect">
            <a:avLst/>
          </a:prstGeom>
          <a:noFill/>
          <a:ln>
            <a:noFill/>
          </a:ln>
        </p:spPr>
        <p:txBody>
          <a:bodyPr spcFirstLastPara="1" wrap="square" lIns="50800" tIns="50800" rIns="50800" bIns="50800" anchor="t" anchorCtr="0">
            <a:spAutoFit/>
          </a:bodyPr>
          <a:lstStyle>
            <a:lvl1pPr marL="0" marR="0" lvl="0"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1pPr>
            <a:lvl2pPr marL="0" marR="0" lvl="1"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2pPr>
            <a:lvl3pPr marL="0" marR="0" lvl="2"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3pPr>
            <a:lvl4pPr marL="0" marR="0" lvl="3"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4pPr>
            <a:lvl5pPr marL="0" marR="0" lvl="4"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5pPr>
            <a:lvl6pPr marL="0" marR="0" lvl="5"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6pPr>
            <a:lvl7pPr marL="0" marR="0" lvl="6"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7pPr>
            <a:lvl8pPr marL="0" marR="0" lvl="7"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8pPr>
            <a:lvl9pPr marL="0" marR="0" lvl="8"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Bullets &amp; Photo" type="tx">
  <p:cSld name="TITLE_AND_BODY">
    <p:spTree>
      <p:nvGrpSpPr>
        <p:cNvPr id="1" name="Shape 13"/>
        <p:cNvGrpSpPr/>
        <p:nvPr/>
      </p:nvGrpSpPr>
      <p:grpSpPr>
        <a:xfrm>
          <a:off x="0" y="0"/>
          <a:ext cx="0" cy="0"/>
          <a:chOff x="0" y="0"/>
          <a:chExt cx="0" cy="0"/>
        </a:xfrm>
      </p:grpSpPr>
      <p:sp>
        <p:nvSpPr>
          <p:cNvPr id="14" name="Google Shape;14;p25"/>
          <p:cNvSpPr>
            <a:spLocks noGrp="1"/>
          </p:cNvSpPr>
          <p:nvPr>
            <p:ph type="pic" idx="2"/>
          </p:nvPr>
        </p:nvSpPr>
        <p:spPr>
          <a:xfrm>
            <a:off x="10960100" y="3149600"/>
            <a:ext cx="13944600" cy="9296400"/>
          </a:xfrm>
          <a:prstGeom prst="rect">
            <a:avLst/>
          </a:prstGeom>
          <a:noFill/>
          <a:ln>
            <a:noFill/>
          </a:ln>
        </p:spPr>
      </p:sp>
      <p:sp>
        <p:nvSpPr>
          <p:cNvPr id="15" name="Google Shape;15;p25"/>
          <p:cNvSpPr txBox="1">
            <a:spLocks noGrp="1"/>
          </p:cNvSpPr>
          <p:nvPr>
            <p:ph type="title"/>
          </p:nvPr>
        </p:nvSpPr>
        <p:spPr>
          <a:xfrm>
            <a:off x="1689100" y="355600"/>
            <a:ext cx="21005799" cy="2286000"/>
          </a:xfrm>
          <a:prstGeom prst="rect">
            <a:avLst/>
          </a:prstGeom>
          <a:noFill/>
          <a:ln>
            <a:noFill/>
          </a:ln>
        </p:spPr>
        <p:txBody>
          <a:bodyPr spcFirstLastPara="1" wrap="square" lIns="50800" tIns="50800" rIns="50800" bIns="50800" anchor="ctr" anchorCtr="0">
            <a:norm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16" name="Google Shape;16;p25"/>
          <p:cNvSpPr txBox="1">
            <a:spLocks noGrp="1"/>
          </p:cNvSpPr>
          <p:nvPr>
            <p:ph type="body" idx="1"/>
          </p:nvPr>
        </p:nvSpPr>
        <p:spPr>
          <a:xfrm>
            <a:off x="1689100" y="3149600"/>
            <a:ext cx="10223500" cy="9296400"/>
          </a:xfrm>
          <a:prstGeom prst="rect">
            <a:avLst/>
          </a:prstGeom>
          <a:noFill/>
          <a:ln>
            <a:noFill/>
          </a:ln>
        </p:spPr>
        <p:txBody>
          <a:bodyPr spcFirstLastPara="1" wrap="square" lIns="50800" tIns="50800" rIns="50800" bIns="50800" anchor="ctr" anchorCtr="0">
            <a:normAutofit/>
          </a:bodyPr>
          <a:lstStyle>
            <a:lvl1pPr marL="457200" lvl="0" indent="-530225" algn="l">
              <a:lnSpc>
                <a:spcPct val="100000"/>
              </a:lnSpc>
              <a:spcBef>
                <a:spcPts val="4500"/>
              </a:spcBef>
              <a:spcAft>
                <a:spcPts val="0"/>
              </a:spcAft>
              <a:buClr>
                <a:srgbClr val="000000"/>
              </a:buClr>
              <a:buSzPts val="4750"/>
              <a:buFont typeface="Helvetica Neue"/>
              <a:buChar char="•"/>
              <a:defRPr sz="3800"/>
            </a:lvl1pPr>
            <a:lvl2pPr marL="914400" lvl="1" indent="-530225" algn="l">
              <a:lnSpc>
                <a:spcPct val="100000"/>
              </a:lnSpc>
              <a:spcBef>
                <a:spcPts val="4500"/>
              </a:spcBef>
              <a:spcAft>
                <a:spcPts val="0"/>
              </a:spcAft>
              <a:buClr>
                <a:srgbClr val="000000"/>
              </a:buClr>
              <a:buSzPts val="4750"/>
              <a:buFont typeface="Helvetica Neue"/>
              <a:buChar char="•"/>
              <a:defRPr sz="3800"/>
            </a:lvl2pPr>
            <a:lvl3pPr marL="1371600" lvl="2" indent="-530225" algn="l">
              <a:lnSpc>
                <a:spcPct val="100000"/>
              </a:lnSpc>
              <a:spcBef>
                <a:spcPts val="4500"/>
              </a:spcBef>
              <a:spcAft>
                <a:spcPts val="0"/>
              </a:spcAft>
              <a:buClr>
                <a:srgbClr val="000000"/>
              </a:buClr>
              <a:buSzPts val="4750"/>
              <a:buFont typeface="Helvetica Neue"/>
              <a:buChar char="•"/>
              <a:defRPr sz="3800"/>
            </a:lvl3pPr>
            <a:lvl4pPr marL="1828800" lvl="3" indent="-530225" algn="l">
              <a:lnSpc>
                <a:spcPct val="100000"/>
              </a:lnSpc>
              <a:spcBef>
                <a:spcPts val="4500"/>
              </a:spcBef>
              <a:spcAft>
                <a:spcPts val="0"/>
              </a:spcAft>
              <a:buClr>
                <a:srgbClr val="000000"/>
              </a:buClr>
              <a:buSzPts val="4750"/>
              <a:buFont typeface="Helvetica Neue"/>
              <a:buChar char="•"/>
              <a:defRPr sz="3800"/>
            </a:lvl4pPr>
            <a:lvl5pPr marL="2286000" lvl="4" indent="-530225" algn="l">
              <a:lnSpc>
                <a:spcPct val="100000"/>
              </a:lnSpc>
              <a:spcBef>
                <a:spcPts val="4500"/>
              </a:spcBef>
              <a:spcAft>
                <a:spcPts val="0"/>
              </a:spcAft>
              <a:buClr>
                <a:srgbClr val="000000"/>
              </a:buClr>
              <a:buSzPts val="4750"/>
              <a:buFont typeface="Helvetica Neue"/>
              <a:buChar char="•"/>
              <a:defRPr sz="3800"/>
            </a:lvl5pPr>
            <a:lvl6pPr marL="2743200" lvl="5" indent="-371475" algn="l">
              <a:lnSpc>
                <a:spcPct val="100000"/>
              </a:lnSpc>
              <a:spcBef>
                <a:spcPts val="5900"/>
              </a:spcBef>
              <a:spcAft>
                <a:spcPts val="0"/>
              </a:spcAft>
              <a:buClr>
                <a:srgbClr val="000000"/>
              </a:buClr>
              <a:buSzPts val="2250"/>
              <a:buChar char="•"/>
              <a:defRPr/>
            </a:lvl6pPr>
            <a:lvl7pPr marL="3200400" lvl="6" indent="-371475" algn="l">
              <a:lnSpc>
                <a:spcPct val="100000"/>
              </a:lnSpc>
              <a:spcBef>
                <a:spcPts val="5900"/>
              </a:spcBef>
              <a:spcAft>
                <a:spcPts val="0"/>
              </a:spcAft>
              <a:buClr>
                <a:srgbClr val="000000"/>
              </a:buClr>
              <a:buSzPts val="2250"/>
              <a:buChar char="•"/>
              <a:defRPr/>
            </a:lvl7pPr>
            <a:lvl8pPr marL="3657600" lvl="7" indent="-371475" algn="l">
              <a:lnSpc>
                <a:spcPct val="100000"/>
              </a:lnSpc>
              <a:spcBef>
                <a:spcPts val="5900"/>
              </a:spcBef>
              <a:spcAft>
                <a:spcPts val="0"/>
              </a:spcAft>
              <a:buClr>
                <a:srgbClr val="000000"/>
              </a:buClr>
              <a:buSzPts val="2250"/>
              <a:buChar char="•"/>
              <a:defRPr/>
            </a:lvl8pPr>
            <a:lvl9pPr marL="4114800" lvl="8" indent="-371475" algn="l">
              <a:lnSpc>
                <a:spcPct val="100000"/>
              </a:lnSpc>
              <a:spcBef>
                <a:spcPts val="5900"/>
              </a:spcBef>
              <a:spcAft>
                <a:spcPts val="0"/>
              </a:spcAft>
              <a:buClr>
                <a:srgbClr val="000000"/>
              </a:buClr>
              <a:buSzPts val="2250"/>
              <a:buChar char="•"/>
              <a:defRPr/>
            </a:lvl9pPr>
          </a:lstStyle>
          <a:p>
            <a:endParaRPr/>
          </a:p>
        </p:txBody>
      </p:sp>
      <p:sp>
        <p:nvSpPr>
          <p:cNvPr id="17" name="Google Shape;17;p25"/>
          <p:cNvSpPr txBox="1">
            <a:spLocks noGrp="1"/>
          </p:cNvSpPr>
          <p:nvPr>
            <p:ph type="sldNum" idx="12"/>
          </p:nvPr>
        </p:nvSpPr>
        <p:spPr>
          <a:xfrm>
            <a:off x="11959031" y="13081000"/>
            <a:ext cx="453238" cy="461059"/>
          </a:xfrm>
          <a:prstGeom prst="rect">
            <a:avLst/>
          </a:prstGeom>
          <a:noFill/>
          <a:ln>
            <a:noFill/>
          </a:ln>
        </p:spPr>
        <p:txBody>
          <a:bodyPr spcFirstLastPara="1" wrap="square" lIns="50800" tIns="50800" rIns="50800" bIns="50800" anchor="t" anchorCtr="0">
            <a:spAutoFit/>
          </a:bodyPr>
          <a:lstStyle>
            <a:lvl1pPr marL="0" marR="0" lvl="0"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1pPr>
            <a:lvl2pPr marL="0" marR="0" lvl="1"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2pPr>
            <a:lvl3pPr marL="0" marR="0" lvl="2"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3pPr>
            <a:lvl4pPr marL="0" marR="0" lvl="3"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4pPr>
            <a:lvl5pPr marL="0" marR="0" lvl="4"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5pPr>
            <a:lvl6pPr marL="0" marR="0" lvl="5"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6pPr>
            <a:lvl7pPr marL="0" marR="0" lvl="6"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7pPr>
            <a:lvl8pPr marL="0" marR="0" lvl="7"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8pPr>
            <a:lvl9pPr marL="0" marR="0" lvl="8"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Photo - Horizontal">
  <p:cSld name="Photo - Horizontal">
    <p:spTree>
      <p:nvGrpSpPr>
        <p:cNvPr id="1" name="Shape 18"/>
        <p:cNvGrpSpPr/>
        <p:nvPr/>
      </p:nvGrpSpPr>
      <p:grpSpPr>
        <a:xfrm>
          <a:off x="0" y="0"/>
          <a:ext cx="0" cy="0"/>
          <a:chOff x="0" y="0"/>
          <a:chExt cx="0" cy="0"/>
        </a:xfrm>
      </p:grpSpPr>
      <p:sp>
        <p:nvSpPr>
          <p:cNvPr id="19" name="Google Shape;19;p26"/>
          <p:cNvSpPr>
            <a:spLocks noGrp="1"/>
          </p:cNvSpPr>
          <p:nvPr>
            <p:ph type="pic" idx="2"/>
          </p:nvPr>
        </p:nvSpPr>
        <p:spPr>
          <a:xfrm>
            <a:off x="3125968" y="-393700"/>
            <a:ext cx="18135601" cy="12090400"/>
          </a:xfrm>
          <a:prstGeom prst="rect">
            <a:avLst/>
          </a:prstGeom>
          <a:noFill/>
          <a:ln>
            <a:noFill/>
          </a:ln>
        </p:spPr>
      </p:sp>
      <p:sp>
        <p:nvSpPr>
          <p:cNvPr id="20" name="Google Shape;20;p26"/>
          <p:cNvSpPr txBox="1">
            <a:spLocks noGrp="1"/>
          </p:cNvSpPr>
          <p:nvPr>
            <p:ph type="title"/>
          </p:nvPr>
        </p:nvSpPr>
        <p:spPr>
          <a:xfrm>
            <a:off x="635000" y="9512300"/>
            <a:ext cx="23114000" cy="2006600"/>
          </a:xfrm>
          <a:prstGeom prst="rect">
            <a:avLst/>
          </a:prstGeom>
          <a:noFill/>
          <a:ln>
            <a:noFill/>
          </a:ln>
        </p:spPr>
        <p:txBody>
          <a:bodyPr spcFirstLastPara="1" wrap="square" lIns="50800" tIns="50800" rIns="50800" bIns="50800" anchor="b" anchorCtr="0">
            <a:norm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21" name="Google Shape;21;p26"/>
          <p:cNvSpPr txBox="1">
            <a:spLocks noGrp="1"/>
          </p:cNvSpPr>
          <p:nvPr>
            <p:ph type="body" idx="1"/>
          </p:nvPr>
        </p:nvSpPr>
        <p:spPr>
          <a:xfrm>
            <a:off x="635000" y="11442700"/>
            <a:ext cx="23114000" cy="1587500"/>
          </a:xfrm>
          <a:prstGeom prst="rect">
            <a:avLst/>
          </a:prstGeom>
          <a:noFill/>
          <a:ln>
            <a:noFill/>
          </a:ln>
        </p:spPr>
        <p:txBody>
          <a:bodyPr spcFirstLastPara="1" wrap="square" lIns="50800" tIns="50800" rIns="50800" bIns="50800" anchor="t" anchorCtr="0">
            <a:normAutofit/>
          </a:bodyPr>
          <a:lstStyle>
            <a:lvl1pPr marL="457200" lvl="0" indent="-228600" algn="ctr">
              <a:lnSpc>
                <a:spcPct val="100000"/>
              </a:lnSpc>
              <a:spcBef>
                <a:spcPts val="0"/>
              </a:spcBef>
              <a:spcAft>
                <a:spcPts val="0"/>
              </a:spcAft>
              <a:buClr>
                <a:srgbClr val="000000"/>
              </a:buClr>
              <a:buSzPts val="5400"/>
              <a:buFont typeface="Helvetica Neue"/>
              <a:buNone/>
              <a:defRPr sz="5400"/>
            </a:lvl1pPr>
            <a:lvl2pPr marL="914400" lvl="1" indent="-228600" algn="ctr">
              <a:lnSpc>
                <a:spcPct val="100000"/>
              </a:lnSpc>
              <a:spcBef>
                <a:spcPts val="0"/>
              </a:spcBef>
              <a:spcAft>
                <a:spcPts val="0"/>
              </a:spcAft>
              <a:buClr>
                <a:srgbClr val="000000"/>
              </a:buClr>
              <a:buSzPts val="5400"/>
              <a:buFont typeface="Helvetica Neue"/>
              <a:buNone/>
              <a:defRPr sz="5400"/>
            </a:lvl2pPr>
            <a:lvl3pPr marL="1371600" lvl="2" indent="-228600" algn="ctr">
              <a:lnSpc>
                <a:spcPct val="100000"/>
              </a:lnSpc>
              <a:spcBef>
                <a:spcPts val="0"/>
              </a:spcBef>
              <a:spcAft>
                <a:spcPts val="0"/>
              </a:spcAft>
              <a:buClr>
                <a:srgbClr val="000000"/>
              </a:buClr>
              <a:buSzPts val="5400"/>
              <a:buFont typeface="Helvetica Neue"/>
              <a:buNone/>
              <a:defRPr sz="5400"/>
            </a:lvl3pPr>
            <a:lvl4pPr marL="1828800" lvl="3" indent="-228600" algn="ctr">
              <a:lnSpc>
                <a:spcPct val="100000"/>
              </a:lnSpc>
              <a:spcBef>
                <a:spcPts val="0"/>
              </a:spcBef>
              <a:spcAft>
                <a:spcPts val="0"/>
              </a:spcAft>
              <a:buClr>
                <a:srgbClr val="000000"/>
              </a:buClr>
              <a:buSzPts val="5400"/>
              <a:buFont typeface="Helvetica Neue"/>
              <a:buNone/>
              <a:defRPr sz="5400"/>
            </a:lvl4pPr>
            <a:lvl5pPr marL="2286000" lvl="4" indent="-228600" algn="ctr">
              <a:lnSpc>
                <a:spcPct val="100000"/>
              </a:lnSpc>
              <a:spcBef>
                <a:spcPts val="0"/>
              </a:spcBef>
              <a:spcAft>
                <a:spcPts val="0"/>
              </a:spcAft>
              <a:buClr>
                <a:srgbClr val="000000"/>
              </a:buClr>
              <a:buSzPts val="5400"/>
              <a:buFont typeface="Helvetica Neue"/>
              <a:buNone/>
              <a:defRPr sz="5400"/>
            </a:lvl5pPr>
            <a:lvl6pPr marL="2743200" lvl="5" indent="-371475" algn="l">
              <a:lnSpc>
                <a:spcPct val="100000"/>
              </a:lnSpc>
              <a:spcBef>
                <a:spcPts val="5900"/>
              </a:spcBef>
              <a:spcAft>
                <a:spcPts val="0"/>
              </a:spcAft>
              <a:buClr>
                <a:srgbClr val="000000"/>
              </a:buClr>
              <a:buSzPts val="2250"/>
              <a:buChar char="•"/>
              <a:defRPr/>
            </a:lvl6pPr>
            <a:lvl7pPr marL="3200400" lvl="6" indent="-371475" algn="l">
              <a:lnSpc>
                <a:spcPct val="100000"/>
              </a:lnSpc>
              <a:spcBef>
                <a:spcPts val="5900"/>
              </a:spcBef>
              <a:spcAft>
                <a:spcPts val="0"/>
              </a:spcAft>
              <a:buClr>
                <a:srgbClr val="000000"/>
              </a:buClr>
              <a:buSzPts val="2250"/>
              <a:buChar char="•"/>
              <a:defRPr/>
            </a:lvl7pPr>
            <a:lvl8pPr marL="3657600" lvl="7" indent="-371475" algn="l">
              <a:lnSpc>
                <a:spcPct val="100000"/>
              </a:lnSpc>
              <a:spcBef>
                <a:spcPts val="5900"/>
              </a:spcBef>
              <a:spcAft>
                <a:spcPts val="0"/>
              </a:spcAft>
              <a:buClr>
                <a:srgbClr val="000000"/>
              </a:buClr>
              <a:buSzPts val="2250"/>
              <a:buChar char="•"/>
              <a:defRPr/>
            </a:lvl8pPr>
            <a:lvl9pPr marL="4114800" lvl="8" indent="-371475" algn="l">
              <a:lnSpc>
                <a:spcPct val="100000"/>
              </a:lnSpc>
              <a:spcBef>
                <a:spcPts val="5900"/>
              </a:spcBef>
              <a:spcAft>
                <a:spcPts val="0"/>
              </a:spcAft>
              <a:buClr>
                <a:srgbClr val="000000"/>
              </a:buClr>
              <a:buSzPts val="2250"/>
              <a:buChar char="•"/>
              <a:defRPr/>
            </a:lvl9pPr>
          </a:lstStyle>
          <a:p>
            <a:endParaRPr/>
          </a:p>
        </p:txBody>
      </p:sp>
      <p:sp>
        <p:nvSpPr>
          <p:cNvPr id="22" name="Google Shape;22;p26"/>
          <p:cNvSpPr txBox="1">
            <a:spLocks noGrp="1"/>
          </p:cNvSpPr>
          <p:nvPr>
            <p:ph type="sldNum" idx="12"/>
          </p:nvPr>
        </p:nvSpPr>
        <p:spPr>
          <a:xfrm>
            <a:off x="11959031" y="13081000"/>
            <a:ext cx="453238" cy="461059"/>
          </a:xfrm>
          <a:prstGeom prst="rect">
            <a:avLst/>
          </a:prstGeom>
          <a:noFill/>
          <a:ln>
            <a:noFill/>
          </a:ln>
        </p:spPr>
        <p:txBody>
          <a:bodyPr spcFirstLastPara="1" wrap="square" lIns="50800" tIns="50800" rIns="50800" bIns="50800" anchor="t" anchorCtr="0">
            <a:spAutoFit/>
          </a:bodyPr>
          <a:lstStyle>
            <a:lvl1pPr marL="0" marR="0" lvl="0"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1pPr>
            <a:lvl2pPr marL="0" marR="0" lvl="1"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2pPr>
            <a:lvl3pPr marL="0" marR="0" lvl="2"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3pPr>
            <a:lvl4pPr marL="0" marR="0" lvl="3"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4pPr>
            <a:lvl5pPr marL="0" marR="0" lvl="4"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5pPr>
            <a:lvl6pPr marL="0" marR="0" lvl="5"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6pPr>
            <a:lvl7pPr marL="0" marR="0" lvl="6"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7pPr>
            <a:lvl8pPr marL="0" marR="0" lvl="7"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8pPr>
            <a:lvl9pPr marL="0" marR="0" lvl="8"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 Center">
  <p:cSld name="Title - Center">
    <p:spTree>
      <p:nvGrpSpPr>
        <p:cNvPr id="1" name="Shape 23"/>
        <p:cNvGrpSpPr/>
        <p:nvPr/>
      </p:nvGrpSpPr>
      <p:grpSpPr>
        <a:xfrm>
          <a:off x="0" y="0"/>
          <a:ext cx="0" cy="0"/>
          <a:chOff x="0" y="0"/>
          <a:chExt cx="0" cy="0"/>
        </a:xfrm>
      </p:grpSpPr>
      <p:sp>
        <p:nvSpPr>
          <p:cNvPr id="24" name="Google Shape;24;p27"/>
          <p:cNvSpPr txBox="1">
            <a:spLocks noGrp="1"/>
          </p:cNvSpPr>
          <p:nvPr>
            <p:ph type="title"/>
          </p:nvPr>
        </p:nvSpPr>
        <p:spPr>
          <a:xfrm>
            <a:off x="1778000" y="4533900"/>
            <a:ext cx="20828000" cy="4648200"/>
          </a:xfrm>
          <a:prstGeom prst="rect">
            <a:avLst/>
          </a:prstGeom>
          <a:noFill/>
          <a:ln>
            <a:noFill/>
          </a:ln>
        </p:spPr>
        <p:txBody>
          <a:bodyPr spcFirstLastPara="1" wrap="square" lIns="50800" tIns="50800" rIns="50800" bIns="50800" anchor="ctr" anchorCtr="0">
            <a:norm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25" name="Google Shape;25;p27"/>
          <p:cNvSpPr txBox="1">
            <a:spLocks noGrp="1"/>
          </p:cNvSpPr>
          <p:nvPr>
            <p:ph type="sldNum" idx="12"/>
          </p:nvPr>
        </p:nvSpPr>
        <p:spPr>
          <a:xfrm>
            <a:off x="11959031" y="13081000"/>
            <a:ext cx="453238" cy="461059"/>
          </a:xfrm>
          <a:prstGeom prst="rect">
            <a:avLst/>
          </a:prstGeom>
          <a:noFill/>
          <a:ln>
            <a:noFill/>
          </a:ln>
        </p:spPr>
        <p:txBody>
          <a:bodyPr spcFirstLastPara="1" wrap="square" lIns="50800" tIns="50800" rIns="50800" bIns="50800" anchor="t" anchorCtr="0">
            <a:spAutoFit/>
          </a:bodyPr>
          <a:lstStyle>
            <a:lvl1pPr marL="0" marR="0" lvl="0"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1pPr>
            <a:lvl2pPr marL="0" marR="0" lvl="1"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2pPr>
            <a:lvl3pPr marL="0" marR="0" lvl="2"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3pPr>
            <a:lvl4pPr marL="0" marR="0" lvl="3"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4pPr>
            <a:lvl5pPr marL="0" marR="0" lvl="4"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5pPr>
            <a:lvl6pPr marL="0" marR="0" lvl="5"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6pPr>
            <a:lvl7pPr marL="0" marR="0" lvl="6"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7pPr>
            <a:lvl8pPr marL="0" marR="0" lvl="7"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8pPr>
            <a:lvl9pPr marL="0" marR="0" lvl="8"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Photo - Vertical">
  <p:cSld name="Photo - Vertical">
    <p:spTree>
      <p:nvGrpSpPr>
        <p:cNvPr id="1" name="Shape 26"/>
        <p:cNvGrpSpPr/>
        <p:nvPr/>
      </p:nvGrpSpPr>
      <p:grpSpPr>
        <a:xfrm>
          <a:off x="0" y="0"/>
          <a:ext cx="0" cy="0"/>
          <a:chOff x="0" y="0"/>
          <a:chExt cx="0" cy="0"/>
        </a:xfrm>
      </p:grpSpPr>
      <p:sp>
        <p:nvSpPr>
          <p:cNvPr id="27" name="Google Shape;27;p28"/>
          <p:cNvSpPr>
            <a:spLocks noGrp="1"/>
          </p:cNvSpPr>
          <p:nvPr>
            <p:ph type="pic" idx="2"/>
          </p:nvPr>
        </p:nvSpPr>
        <p:spPr>
          <a:xfrm>
            <a:off x="12827000" y="952500"/>
            <a:ext cx="11468100" cy="11468100"/>
          </a:xfrm>
          <a:prstGeom prst="rect">
            <a:avLst/>
          </a:prstGeom>
          <a:noFill/>
          <a:ln>
            <a:noFill/>
          </a:ln>
        </p:spPr>
      </p:sp>
      <p:sp>
        <p:nvSpPr>
          <p:cNvPr id="28" name="Google Shape;28;p28"/>
          <p:cNvSpPr txBox="1">
            <a:spLocks noGrp="1"/>
          </p:cNvSpPr>
          <p:nvPr>
            <p:ph type="title"/>
          </p:nvPr>
        </p:nvSpPr>
        <p:spPr>
          <a:xfrm>
            <a:off x="1651000" y="952500"/>
            <a:ext cx="10223500" cy="5549900"/>
          </a:xfrm>
          <a:prstGeom prst="rect">
            <a:avLst/>
          </a:prstGeom>
          <a:noFill/>
          <a:ln>
            <a:noFill/>
          </a:ln>
        </p:spPr>
        <p:txBody>
          <a:bodyPr spcFirstLastPara="1" wrap="square" lIns="50800" tIns="50800" rIns="50800" bIns="50800" anchor="b" anchorCtr="0">
            <a:normAutofit/>
          </a:bodyPr>
          <a:lstStyle>
            <a:lvl1pPr lvl="0" algn="ctr">
              <a:lnSpc>
                <a:spcPct val="100000"/>
              </a:lnSpc>
              <a:spcBef>
                <a:spcPts val="0"/>
              </a:spcBef>
              <a:spcAft>
                <a:spcPts val="0"/>
              </a:spcAft>
              <a:buClr>
                <a:srgbClr val="000000"/>
              </a:buClr>
              <a:buSzPts val="8400"/>
              <a:buFont typeface="Helvetica Neue"/>
              <a:buNone/>
              <a:defRPr sz="8400"/>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29" name="Google Shape;29;p28"/>
          <p:cNvSpPr txBox="1">
            <a:spLocks noGrp="1"/>
          </p:cNvSpPr>
          <p:nvPr>
            <p:ph type="body" idx="1"/>
          </p:nvPr>
        </p:nvSpPr>
        <p:spPr>
          <a:xfrm>
            <a:off x="1651000" y="6527800"/>
            <a:ext cx="10223500" cy="5727700"/>
          </a:xfrm>
          <a:prstGeom prst="rect">
            <a:avLst/>
          </a:prstGeom>
          <a:noFill/>
          <a:ln>
            <a:noFill/>
          </a:ln>
        </p:spPr>
        <p:txBody>
          <a:bodyPr spcFirstLastPara="1" wrap="square" lIns="50800" tIns="50800" rIns="50800" bIns="50800" anchor="t" anchorCtr="0">
            <a:normAutofit/>
          </a:bodyPr>
          <a:lstStyle>
            <a:lvl1pPr marL="457200" lvl="0" indent="-228600" algn="ctr">
              <a:lnSpc>
                <a:spcPct val="100000"/>
              </a:lnSpc>
              <a:spcBef>
                <a:spcPts val="0"/>
              </a:spcBef>
              <a:spcAft>
                <a:spcPts val="0"/>
              </a:spcAft>
              <a:buClr>
                <a:srgbClr val="000000"/>
              </a:buClr>
              <a:buSzPts val="5400"/>
              <a:buFont typeface="Helvetica Neue"/>
              <a:buNone/>
              <a:defRPr sz="5400"/>
            </a:lvl1pPr>
            <a:lvl2pPr marL="914400" lvl="1" indent="-228600" algn="ctr">
              <a:lnSpc>
                <a:spcPct val="100000"/>
              </a:lnSpc>
              <a:spcBef>
                <a:spcPts val="0"/>
              </a:spcBef>
              <a:spcAft>
                <a:spcPts val="0"/>
              </a:spcAft>
              <a:buClr>
                <a:srgbClr val="000000"/>
              </a:buClr>
              <a:buSzPts val="5400"/>
              <a:buFont typeface="Helvetica Neue"/>
              <a:buNone/>
              <a:defRPr sz="5400"/>
            </a:lvl2pPr>
            <a:lvl3pPr marL="1371600" lvl="2" indent="-228600" algn="ctr">
              <a:lnSpc>
                <a:spcPct val="100000"/>
              </a:lnSpc>
              <a:spcBef>
                <a:spcPts val="0"/>
              </a:spcBef>
              <a:spcAft>
                <a:spcPts val="0"/>
              </a:spcAft>
              <a:buClr>
                <a:srgbClr val="000000"/>
              </a:buClr>
              <a:buSzPts val="5400"/>
              <a:buFont typeface="Helvetica Neue"/>
              <a:buNone/>
              <a:defRPr sz="5400"/>
            </a:lvl3pPr>
            <a:lvl4pPr marL="1828800" lvl="3" indent="-228600" algn="ctr">
              <a:lnSpc>
                <a:spcPct val="100000"/>
              </a:lnSpc>
              <a:spcBef>
                <a:spcPts val="0"/>
              </a:spcBef>
              <a:spcAft>
                <a:spcPts val="0"/>
              </a:spcAft>
              <a:buClr>
                <a:srgbClr val="000000"/>
              </a:buClr>
              <a:buSzPts val="5400"/>
              <a:buFont typeface="Helvetica Neue"/>
              <a:buNone/>
              <a:defRPr sz="5400"/>
            </a:lvl4pPr>
            <a:lvl5pPr marL="2286000" lvl="4" indent="-228600" algn="ctr">
              <a:lnSpc>
                <a:spcPct val="100000"/>
              </a:lnSpc>
              <a:spcBef>
                <a:spcPts val="0"/>
              </a:spcBef>
              <a:spcAft>
                <a:spcPts val="0"/>
              </a:spcAft>
              <a:buClr>
                <a:srgbClr val="000000"/>
              </a:buClr>
              <a:buSzPts val="5400"/>
              <a:buFont typeface="Helvetica Neue"/>
              <a:buNone/>
              <a:defRPr sz="5400"/>
            </a:lvl5pPr>
            <a:lvl6pPr marL="2743200" lvl="5" indent="-371475" algn="l">
              <a:lnSpc>
                <a:spcPct val="100000"/>
              </a:lnSpc>
              <a:spcBef>
                <a:spcPts val="5900"/>
              </a:spcBef>
              <a:spcAft>
                <a:spcPts val="0"/>
              </a:spcAft>
              <a:buClr>
                <a:srgbClr val="000000"/>
              </a:buClr>
              <a:buSzPts val="2250"/>
              <a:buChar char="•"/>
              <a:defRPr/>
            </a:lvl6pPr>
            <a:lvl7pPr marL="3200400" lvl="6" indent="-371475" algn="l">
              <a:lnSpc>
                <a:spcPct val="100000"/>
              </a:lnSpc>
              <a:spcBef>
                <a:spcPts val="5900"/>
              </a:spcBef>
              <a:spcAft>
                <a:spcPts val="0"/>
              </a:spcAft>
              <a:buClr>
                <a:srgbClr val="000000"/>
              </a:buClr>
              <a:buSzPts val="2250"/>
              <a:buChar char="•"/>
              <a:defRPr/>
            </a:lvl7pPr>
            <a:lvl8pPr marL="3657600" lvl="7" indent="-371475" algn="l">
              <a:lnSpc>
                <a:spcPct val="100000"/>
              </a:lnSpc>
              <a:spcBef>
                <a:spcPts val="5900"/>
              </a:spcBef>
              <a:spcAft>
                <a:spcPts val="0"/>
              </a:spcAft>
              <a:buClr>
                <a:srgbClr val="000000"/>
              </a:buClr>
              <a:buSzPts val="2250"/>
              <a:buChar char="•"/>
              <a:defRPr/>
            </a:lvl8pPr>
            <a:lvl9pPr marL="4114800" lvl="8" indent="-371475" algn="l">
              <a:lnSpc>
                <a:spcPct val="100000"/>
              </a:lnSpc>
              <a:spcBef>
                <a:spcPts val="5900"/>
              </a:spcBef>
              <a:spcAft>
                <a:spcPts val="0"/>
              </a:spcAft>
              <a:buClr>
                <a:srgbClr val="000000"/>
              </a:buClr>
              <a:buSzPts val="2250"/>
              <a:buChar char="•"/>
              <a:defRPr/>
            </a:lvl9pPr>
          </a:lstStyle>
          <a:p>
            <a:endParaRPr/>
          </a:p>
        </p:txBody>
      </p:sp>
      <p:sp>
        <p:nvSpPr>
          <p:cNvPr id="30" name="Google Shape;30;p28"/>
          <p:cNvSpPr txBox="1">
            <a:spLocks noGrp="1"/>
          </p:cNvSpPr>
          <p:nvPr>
            <p:ph type="sldNum" idx="12"/>
          </p:nvPr>
        </p:nvSpPr>
        <p:spPr>
          <a:xfrm>
            <a:off x="11959031" y="13081000"/>
            <a:ext cx="453238" cy="461059"/>
          </a:xfrm>
          <a:prstGeom prst="rect">
            <a:avLst/>
          </a:prstGeom>
          <a:noFill/>
          <a:ln>
            <a:noFill/>
          </a:ln>
        </p:spPr>
        <p:txBody>
          <a:bodyPr spcFirstLastPara="1" wrap="square" lIns="50800" tIns="50800" rIns="50800" bIns="50800" anchor="t" anchorCtr="0">
            <a:spAutoFit/>
          </a:bodyPr>
          <a:lstStyle>
            <a:lvl1pPr marL="0" marR="0" lvl="0"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1pPr>
            <a:lvl2pPr marL="0" marR="0" lvl="1"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2pPr>
            <a:lvl3pPr marL="0" marR="0" lvl="2"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3pPr>
            <a:lvl4pPr marL="0" marR="0" lvl="3"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4pPr>
            <a:lvl5pPr marL="0" marR="0" lvl="4"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5pPr>
            <a:lvl6pPr marL="0" marR="0" lvl="5"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6pPr>
            <a:lvl7pPr marL="0" marR="0" lvl="6"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7pPr>
            <a:lvl8pPr marL="0" marR="0" lvl="7"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8pPr>
            <a:lvl9pPr marL="0" marR="0" lvl="8"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 Top">
  <p:cSld name="Title - Top">
    <p:spTree>
      <p:nvGrpSpPr>
        <p:cNvPr id="1" name="Shape 31"/>
        <p:cNvGrpSpPr/>
        <p:nvPr/>
      </p:nvGrpSpPr>
      <p:grpSpPr>
        <a:xfrm>
          <a:off x="0" y="0"/>
          <a:ext cx="0" cy="0"/>
          <a:chOff x="0" y="0"/>
          <a:chExt cx="0" cy="0"/>
        </a:xfrm>
      </p:grpSpPr>
      <p:sp>
        <p:nvSpPr>
          <p:cNvPr id="32" name="Google Shape;32;p29"/>
          <p:cNvSpPr txBox="1">
            <a:spLocks noGrp="1"/>
          </p:cNvSpPr>
          <p:nvPr>
            <p:ph type="title"/>
          </p:nvPr>
        </p:nvSpPr>
        <p:spPr>
          <a:xfrm>
            <a:off x="1689100" y="355600"/>
            <a:ext cx="21005799" cy="2286000"/>
          </a:xfrm>
          <a:prstGeom prst="rect">
            <a:avLst/>
          </a:prstGeom>
          <a:noFill/>
          <a:ln>
            <a:noFill/>
          </a:ln>
        </p:spPr>
        <p:txBody>
          <a:bodyPr spcFirstLastPara="1" wrap="square" lIns="50800" tIns="50800" rIns="50800" bIns="50800" anchor="ctr" anchorCtr="0">
            <a:norm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33" name="Google Shape;33;p29"/>
          <p:cNvSpPr txBox="1">
            <a:spLocks noGrp="1"/>
          </p:cNvSpPr>
          <p:nvPr>
            <p:ph type="sldNum" idx="12"/>
          </p:nvPr>
        </p:nvSpPr>
        <p:spPr>
          <a:xfrm>
            <a:off x="11959031" y="13081000"/>
            <a:ext cx="453238" cy="461059"/>
          </a:xfrm>
          <a:prstGeom prst="rect">
            <a:avLst/>
          </a:prstGeom>
          <a:noFill/>
          <a:ln>
            <a:noFill/>
          </a:ln>
        </p:spPr>
        <p:txBody>
          <a:bodyPr spcFirstLastPara="1" wrap="square" lIns="50800" tIns="50800" rIns="50800" bIns="50800" anchor="t" anchorCtr="0">
            <a:spAutoFit/>
          </a:bodyPr>
          <a:lstStyle>
            <a:lvl1pPr marL="0" marR="0" lvl="0"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1pPr>
            <a:lvl2pPr marL="0" marR="0" lvl="1"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2pPr>
            <a:lvl3pPr marL="0" marR="0" lvl="2"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3pPr>
            <a:lvl4pPr marL="0" marR="0" lvl="3"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4pPr>
            <a:lvl5pPr marL="0" marR="0" lvl="4"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5pPr>
            <a:lvl6pPr marL="0" marR="0" lvl="5"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6pPr>
            <a:lvl7pPr marL="0" marR="0" lvl="6"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7pPr>
            <a:lvl8pPr marL="0" marR="0" lvl="7"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8pPr>
            <a:lvl9pPr marL="0" marR="0" lvl="8"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mp; Bullets">
  <p:cSld name="Title &amp; Bullets">
    <p:spTree>
      <p:nvGrpSpPr>
        <p:cNvPr id="1" name="Shape 34"/>
        <p:cNvGrpSpPr/>
        <p:nvPr/>
      </p:nvGrpSpPr>
      <p:grpSpPr>
        <a:xfrm>
          <a:off x="0" y="0"/>
          <a:ext cx="0" cy="0"/>
          <a:chOff x="0" y="0"/>
          <a:chExt cx="0" cy="0"/>
        </a:xfrm>
      </p:grpSpPr>
      <p:sp>
        <p:nvSpPr>
          <p:cNvPr id="35" name="Google Shape;35;p30"/>
          <p:cNvSpPr txBox="1">
            <a:spLocks noGrp="1"/>
          </p:cNvSpPr>
          <p:nvPr>
            <p:ph type="title"/>
          </p:nvPr>
        </p:nvSpPr>
        <p:spPr>
          <a:xfrm>
            <a:off x="1689100" y="355600"/>
            <a:ext cx="21005799" cy="2286000"/>
          </a:xfrm>
          <a:prstGeom prst="rect">
            <a:avLst/>
          </a:prstGeom>
          <a:noFill/>
          <a:ln>
            <a:noFill/>
          </a:ln>
        </p:spPr>
        <p:txBody>
          <a:bodyPr spcFirstLastPara="1" wrap="square" lIns="50800" tIns="50800" rIns="50800" bIns="50800" anchor="ctr" anchorCtr="0">
            <a:norm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36" name="Google Shape;36;p30"/>
          <p:cNvSpPr txBox="1">
            <a:spLocks noGrp="1"/>
          </p:cNvSpPr>
          <p:nvPr>
            <p:ph type="body" idx="1"/>
          </p:nvPr>
        </p:nvSpPr>
        <p:spPr>
          <a:xfrm>
            <a:off x="1689100" y="3149600"/>
            <a:ext cx="21005799" cy="9296400"/>
          </a:xfrm>
          <a:prstGeom prst="rect">
            <a:avLst/>
          </a:prstGeom>
          <a:noFill/>
          <a:ln>
            <a:noFill/>
          </a:ln>
        </p:spPr>
        <p:txBody>
          <a:bodyPr spcFirstLastPara="1" wrap="square" lIns="50800" tIns="50800" rIns="50800" bIns="50800" anchor="ctr" anchorCtr="0">
            <a:normAutofit/>
          </a:bodyPr>
          <a:lstStyle>
            <a:lvl1pPr marL="457200" lvl="0" indent="-609600" algn="l">
              <a:lnSpc>
                <a:spcPct val="100000"/>
              </a:lnSpc>
              <a:spcBef>
                <a:spcPts val="5900"/>
              </a:spcBef>
              <a:spcAft>
                <a:spcPts val="0"/>
              </a:spcAft>
              <a:buClr>
                <a:srgbClr val="000000"/>
              </a:buClr>
              <a:buSzPts val="6000"/>
              <a:buFont typeface="Helvetica Neue"/>
              <a:buChar char="•"/>
              <a:defRPr sz="4800"/>
            </a:lvl1pPr>
            <a:lvl2pPr marL="914400" lvl="1" indent="-609600" algn="l">
              <a:lnSpc>
                <a:spcPct val="100000"/>
              </a:lnSpc>
              <a:spcBef>
                <a:spcPts val="5900"/>
              </a:spcBef>
              <a:spcAft>
                <a:spcPts val="0"/>
              </a:spcAft>
              <a:buClr>
                <a:srgbClr val="000000"/>
              </a:buClr>
              <a:buSzPts val="6000"/>
              <a:buFont typeface="Helvetica Neue"/>
              <a:buChar char="•"/>
              <a:defRPr sz="4800"/>
            </a:lvl2pPr>
            <a:lvl3pPr marL="1371600" lvl="2" indent="-609600" algn="l">
              <a:lnSpc>
                <a:spcPct val="100000"/>
              </a:lnSpc>
              <a:spcBef>
                <a:spcPts val="5900"/>
              </a:spcBef>
              <a:spcAft>
                <a:spcPts val="0"/>
              </a:spcAft>
              <a:buClr>
                <a:srgbClr val="000000"/>
              </a:buClr>
              <a:buSzPts val="6000"/>
              <a:buFont typeface="Helvetica Neue"/>
              <a:buChar char="•"/>
              <a:defRPr sz="4800"/>
            </a:lvl3pPr>
            <a:lvl4pPr marL="1828800" lvl="3" indent="-609600" algn="l">
              <a:lnSpc>
                <a:spcPct val="100000"/>
              </a:lnSpc>
              <a:spcBef>
                <a:spcPts val="5900"/>
              </a:spcBef>
              <a:spcAft>
                <a:spcPts val="0"/>
              </a:spcAft>
              <a:buClr>
                <a:srgbClr val="000000"/>
              </a:buClr>
              <a:buSzPts val="6000"/>
              <a:buFont typeface="Helvetica Neue"/>
              <a:buChar char="•"/>
              <a:defRPr sz="4800"/>
            </a:lvl4pPr>
            <a:lvl5pPr marL="2286000" lvl="4" indent="-609600" algn="l">
              <a:lnSpc>
                <a:spcPct val="100000"/>
              </a:lnSpc>
              <a:spcBef>
                <a:spcPts val="5900"/>
              </a:spcBef>
              <a:spcAft>
                <a:spcPts val="0"/>
              </a:spcAft>
              <a:buClr>
                <a:srgbClr val="000000"/>
              </a:buClr>
              <a:buSzPts val="6000"/>
              <a:buFont typeface="Helvetica Neue"/>
              <a:buChar char="•"/>
              <a:defRPr sz="4800"/>
            </a:lvl5pPr>
            <a:lvl6pPr marL="2743200" lvl="5" indent="-371475" algn="l">
              <a:lnSpc>
                <a:spcPct val="100000"/>
              </a:lnSpc>
              <a:spcBef>
                <a:spcPts val="5900"/>
              </a:spcBef>
              <a:spcAft>
                <a:spcPts val="0"/>
              </a:spcAft>
              <a:buClr>
                <a:srgbClr val="000000"/>
              </a:buClr>
              <a:buSzPts val="2250"/>
              <a:buChar char="•"/>
              <a:defRPr/>
            </a:lvl6pPr>
            <a:lvl7pPr marL="3200400" lvl="6" indent="-371475" algn="l">
              <a:lnSpc>
                <a:spcPct val="100000"/>
              </a:lnSpc>
              <a:spcBef>
                <a:spcPts val="5900"/>
              </a:spcBef>
              <a:spcAft>
                <a:spcPts val="0"/>
              </a:spcAft>
              <a:buClr>
                <a:srgbClr val="000000"/>
              </a:buClr>
              <a:buSzPts val="2250"/>
              <a:buChar char="•"/>
              <a:defRPr/>
            </a:lvl7pPr>
            <a:lvl8pPr marL="3657600" lvl="7" indent="-371475" algn="l">
              <a:lnSpc>
                <a:spcPct val="100000"/>
              </a:lnSpc>
              <a:spcBef>
                <a:spcPts val="5900"/>
              </a:spcBef>
              <a:spcAft>
                <a:spcPts val="0"/>
              </a:spcAft>
              <a:buClr>
                <a:srgbClr val="000000"/>
              </a:buClr>
              <a:buSzPts val="2250"/>
              <a:buChar char="•"/>
              <a:defRPr/>
            </a:lvl8pPr>
            <a:lvl9pPr marL="4114800" lvl="8" indent="-371475" algn="l">
              <a:lnSpc>
                <a:spcPct val="100000"/>
              </a:lnSpc>
              <a:spcBef>
                <a:spcPts val="5900"/>
              </a:spcBef>
              <a:spcAft>
                <a:spcPts val="0"/>
              </a:spcAft>
              <a:buClr>
                <a:srgbClr val="000000"/>
              </a:buClr>
              <a:buSzPts val="2250"/>
              <a:buChar char="•"/>
              <a:defRPr/>
            </a:lvl9pPr>
          </a:lstStyle>
          <a:p>
            <a:endParaRPr/>
          </a:p>
        </p:txBody>
      </p:sp>
      <p:sp>
        <p:nvSpPr>
          <p:cNvPr id="37" name="Google Shape;37;p30"/>
          <p:cNvSpPr txBox="1">
            <a:spLocks noGrp="1"/>
          </p:cNvSpPr>
          <p:nvPr>
            <p:ph type="sldNum" idx="12"/>
          </p:nvPr>
        </p:nvSpPr>
        <p:spPr>
          <a:xfrm>
            <a:off x="11959031" y="13081000"/>
            <a:ext cx="453238" cy="461059"/>
          </a:xfrm>
          <a:prstGeom prst="rect">
            <a:avLst/>
          </a:prstGeom>
          <a:noFill/>
          <a:ln>
            <a:noFill/>
          </a:ln>
        </p:spPr>
        <p:txBody>
          <a:bodyPr spcFirstLastPara="1" wrap="square" lIns="50800" tIns="50800" rIns="50800" bIns="50800" anchor="t" anchorCtr="0">
            <a:spAutoFit/>
          </a:bodyPr>
          <a:lstStyle>
            <a:lvl1pPr marL="0" marR="0" lvl="0"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1pPr>
            <a:lvl2pPr marL="0" marR="0" lvl="1"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2pPr>
            <a:lvl3pPr marL="0" marR="0" lvl="2"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3pPr>
            <a:lvl4pPr marL="0" marR="0" lvl="3"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4pPr>
            <a:lvl5pPr marL="0" marR="0" lvl="4"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5pPr>
            <a:lvl6pPr marL="0" marR="0" lvl="5"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6pPr>
            <a:lvl7pPr marL="0" marR="0" lvl="6"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7pPr>
            <a:lvl8pPr marL="0" marR="0" lvl="7"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8pPr>
            <a:lvl9pPr marL="0" marR="0" lvl="8"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ullets">
  <p:cSld name="Bullets">
    <p:spTree>
      <p:nvGrpSpPr>
        <p:cNvPr id="1" name="Shape 38"/>
        <p:cNvGrpSpPr/>
        <p:nvPr/>
      </p:nvGrpSpPr>
      <p:grpSpPr>
        <a:xfrm>
          <a:off x="0" y="0"/>
          <a:ext cx="0" cy="0"/>
          <a:chOff x="0" y="0"/>
          <a:chExt cx="0" cy="0"/>
        </a:xfrm>
      </p:grpSpPr>
      <p:sp>
        <p:nvSpPr>
          <p:cNvPr id="39" name="Google Shape;39;p31"/>
          <p:cNvSpPr txBox="1">
            <a:spLocks noGrp="1"/>
          </p:cNvSpPr>
          <p:nvPr>
            <p:ph type="body" idx="1"/>
          </p:nvPr>
        </p:nvSpPr>
        <p:spPr>
          <a:xfrm>
            <a:off x="1689100" y="1778000"/>
            <a:ext cx="21005799" cy="10160000"/>
          </a:xfrm>
          <a:prstGeom prst="rect">
            <a:avLst/>
          </a:prstGeom>
          <a:noFill/>
          <a:ln>
            <a:noFill/>
          </a:ln>
        </p:spPr>
        <p:txBody>
          <a:bodyPr spcFirstLastPara="1" wrap="square" lIns="50800" tIns="50800" rIns="50800" bIns="50800" anchor="ctr" anchorCtr="0">
            <a:normAutofit/>
          </a:bodyPr>
          <a:lstStyle>
            <a:lvl1pPr marL="457200" lvl="0" indent="-609600" algn="l">
              <a:lnSpc>
                <a:spcPct val="100000"/>
              </a:lnSpc>
              <a:spcBef>
                <a:spcPts val="5900"/>
              </a:spcBef>
              <a:spcAft>
                <a:spcPts val="0"/>
              </a:spcAft>
              <a:buClr>
                <a:srgbClr val="000000"/>
              </a:buClr>
              <a:buSzPts val="6000"/>
              <a:buFont typeface="Helvetica Neue"/>
              <a:buChar char="•"/>
              <a:defRPr sz="4800"/>
            </a:lvl1pPr>
            <a:lvl2pPr marL="914400" lvl="1" indent="-609600" algn="l">
              <a:lnSpc>
                <a:spcPct val="100000"/>
              </a:lnSpc>
              <a:spcBef>
                <a:spcPts val="5900"/>
              </a:spcBef>
              <a:spcAft>
                <a:spcPts val="0"/>
              </a:spcAft>
              <a:buClr>
                <a:srgbClr val="000000"/>
              </a:buClr>
              <a:buSzPts val="6000"/>
              <a:buFont typeface="Helvetica Neue"/>
              <a:buChar char="•"/>
              <a:defRPr sz="4800"/>
            </a:lvl2pPr>
            <a:lvl3pPr marL="1371600" lvl="2" indent="-609600" algn="l">
              <a:lnSpc>
                <a:spcPct val="100000"/>
              </a:lnSpc>
              <a:spcBef>
                <a:spcPts val="5900"/>
              </a:spcBef>
              <a:spcAft>
                <a:spcPts val="0"/>
              </a:spcAft>
              <a:buClr>
                <a:srgbClr val="000000"/>
              </a:buClr>
              <a:buSzPts val="6000"/>
              <a:buFont typeface="Helvetica Neue"/>
              <a:buChar char="•"/>
              <a:defRPr sz="4800"/>
            </a:lvl3pPr>
            <a:lvl4pPr marL="1828800" lvl="3" indent="-609600" algn="l">
              <a:lnSpc>
                <a:spcPct val="100000"/>
              </a:lnSpc>
              <a:spcBef>
                <a:spcPts val="5900"/>
              </a:spcBef>
              <a:spcAft>
                <a:spcPts val="0"/>
              </a:spcAft>
              <a:buClr>
                <a:srgbClr val="000000"/>
              </a:buClr>
              <a:buSzPts val="6000"/>
              <a:buFont typeface="Helvetica Neue"/>
              <a:buChar char="•"/>
              <a:defRPr sz="4800"/>
            </a:lvl4pPr>
            <a:lvl5pPr marL="2286000" lvl="4" indent="-609600" algn="l">
              <a:lnSpc>
                <a:spcPct val="100000"/>
              </a:lnSpc>
              <a:spcBef>
                <a:spcPts val="5900"/>
              </a:spcBef>
              <a:spcAft>
                <a:spcPts val="0"/>
              </a:spcAft>
              <a:buClr>
                <a:srgbClr val="000000"/>
              </a:buClr>
              <a:buSzPts val="6000"/>
              <a:buFont typeface="Helvetica Neue"/>
              <a:buChar char="•"/>
              <a:defRPr sz="4800"/>
            </a:lvl5pPr>
            <a:lvl6pPr marL="2743200" lvl="5" indent="-371475" algn="l">
              <a:lnSpc>
                <a:spcPct val="100000"/>
              </a:lnSpc>
              <a:spcBef>
                <a:spcPts val="5900"/>
              </a:spcBef>
              <a:spcAft>
                <a:spcPts val="0"/>
              </a:spcAft>
              <a:buClr>
                <a:srgbClr val="000000"/>
              </a:buClr>
              <a:buSzPts val="2250"/>
              <a:buChar char="•"/>
              <a:defRPr/>
            </a:lvl6pPr>
            <a:lvl7pPr marL="3200400" lvl="6" indent="-371475" algn="l">
              <a:lnSpc>
                <a:spcPct val="100000"/>
              </a:lnSpc>
              <a:spcBef>
                <a:spcPts val="5900"/>
              </a:spcBef>
              <a:spcAft>
                <a:spcPts val="0"/>
              </a:spcAft>
              <a:buClr>
                <a:srgbClr val="000000"/>
              </a:buClr>
              <a:buSzPts val="2250"/>
              <a:buChar char="•"/>
              <a:defRPr/>
            </a:lvl7pPr>
            <a:lvl8pPr marL="3657600" lvl="7" indent="-371475" algn="l">
              <a:lnSpc>
                <a:spcPct val="100000"/>
              </a:lnSpc>
              <a:spcBef>
                <a:spcPts val="5900"/>
              </a:spcBef>
              <a:spcAft>
                <a:spcPts val="0"/>
              </a:spcAft>
              <a:buClr>
                <a:srgbClr val="000000"/>
              </a:buClr>
              <a:buSzPts val="2250"/>
              <a:buChar char="•"/>
              <a:defRPr/>
            </a:lvl8pPr>
            <a:lvl9pPr marL="4114800" lvl="8" indent="-371475" algn="l">
              <a:lnSpc>
                <a:spcPct val="100000"/>
              </a:lnSpc>
              <a:spcBef>
                <a:spcPts val="5900"/>
              </a:spcBef>
              <a:spcAft>
                <a:spcPts val="0"/>
              </a:spcAft>
              <a:buClr>
                <a:srgbClr val="000000"/>
              </a:buClr>
              <a:buSzPts val="2250"/>
              <a:buChar char="•"/>
              <a:defRPr/>
            </a:lvl9pPr>
          </a:lstStyle>
          <a:p>
            <a:endParaRPr/>
          </a:p>
        </p:txBody>
      </p:sp>
      <p:sp>
        <p:nvSpPr>
          <p:cNvPr id="40" name="Google Shape;40;p31"/>
          <p:cNvSpPr txBox="1">
            <a:spLocks noGrp="1"/>
          </p:cNvSpPr>
          <p:nvPr>
            <p:ph type="sldNum" idx="12"/>
          </p:nvPr>
        </p:nvSpPr>
        <p:spPr>
          <a:xfrm>
            <a:off x="11959031" y="13081000"/>
            <a:ext cx="453238" cy="461059"/>
          </a:xfrm>
          <a:prstGeom prst="rect">
            <a:avLst/>
          </a:prstGeom>
          <a:noFill/>
          <a:ln>
            <a:noFill/>
          </a:ln>
        </p:spPr>
        <p:txBody>
          <a:bodyPr spcFirstLastPara="1" wrap="square" lIns="50800" tIns="50800" rIns="50800" bIns="50800" anchor="t" anchorCtr="0">
            <a:spAutoFit/>
          </a:bodyPr>
          <a:lstStyle>
            <a:lvl1pPr marL="0" marR="0" lvl="0"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1pPr>
            <a:lvl2pPr marL="0" marR="0" lvl="1"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2pPr>
            <a:lvl3pPr marL="0" marR="0" lvl="2"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3pPr>
            <a:lvl4pPr marL="0" marR="0" lvl="3"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4pPr>
            <a:lvl5pPr marL="0" marR="0" lvl="4"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5pPr>
            <a:lvl6pPr marL="0" marR="0" lvl="5"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6pPr>
            <a:lvl7pPr marL="0" marR="0" lvl="6"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7pPr>
            <a:lvl8pPr marL="0" marR="0" lvl="7"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8pPr>
            <a:lvl9pPr marL="0" marR="0" lvl="8"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hoto - 3 Up">
  <p:cSld name="Photo - 3 Up">
    <p:spTree>
      <p:nvGrpSpPr>
        <p:cNvPr id="1" name="Shape 41"/>
        <p:cNvGrpSpPr/>
        <p:nvPr/>
      </p:nvGrpSpPr>
      <p:grpSpPr>
        <a:xfrm>
          <a:off x="0" y="0"/>
          <a:ext cx="0" cy="0"/>
          <a:chOff x="0" y="0"/>
          <a:chExt cx="0" cy="0"/>
        </a:xfrm>
      </p:grpSpPr>
      <p:sp>
        <p:nvSpPr>
          <p:cNvPr id="42" name="Google Shape;42;p32"/>
          <p:cNvSpPr>
            <a:spLocks noGrp="1"/>
          </p:cNvSpPr>
          <p:nvPr>
            <p:ph type="pic" idx="2"/>
          </p:nvPr>
        </p:nvSpPr>
        <p:spPr>
          <a:xfrm>
            <a:off x="15300325" y="7048500"/>
            <a:ext cx="8324850" cy="5549900"/>
          </a:xfrm>
          <a:prstGeom prst="rect">
            <a:avLst/>
          </a:prstGeom>
          <a:noFill/>
          <a:ln>
            <a:noFill/>
          </a:ln>
        </p:spPr>
      </p:sp>
      <p:sp>
        <p:nvSpPr>
          <p:cNvPr id="43" name="Google Shape;43;p32"/>
          <p:cNvSpPr>
            <a:spLocks noGrp="1"/>
          </p:cNvSpPr>
          <p:nvPr>
            <p:ph type="pic" idx="3"/>
          </p:nvPr>
        </p:nvSpPr>
        <p:spPr>
          <a:xfrm>
            <a:off x="15760700" y="863600"/>
            <a:ext cx="7404100" cy="7404100"/>
          </a:xfrm>
          <a:prstGeom prst="rect">
            <a:avLst/>
          </a:prstGeom>
          <a:noFill/>
          <a:ln>
            <a:noFill/>
          </a:ln>
        </p:spPr>
      </p:sp>
      <p:sp>
        <p:nvSpPr>
          <p:cNvPr id="44" name="Google Shape;44;p32"/>
          <p:cNvSpPr>
            <a:spLocks noGrp="1"/>
          </p:cNvSpPr>
          <p:nvPr>
            <p:ph type="pic" idx="4"/>
          </p:nvPr>
        </p:nvSpPr>
        <p:spPr>
          <a:xfrm>
            <a:off x="-990600" y="1130300"/>
            <a:ext cx="17202149" cy="11468100"/>
          </a:xfrm>
          <a:prstGeom prst="rect">
            <a:avLst/>
          </a:prstGeom>
          <a:noFill/>
          <a:ln>
            <a:noFill/>
          </a:ln>
        </p:spPr>
      </p:sp>
      <p:sp>
        <p:nvSpPr>
          <p:cNvPr id="45" name="Google Shape;45;p32"/>
          <p:cNvSpPr txBox="1">
            <a:spLocks noGrp="1"/>
          </p:cNvSpPr>
          <p:nvPr>
            <p:ph type="sldNum" idx="12"/>
          </p:nvPr>
        </p:nvSpPr>
        <p:spPr>
          <a:xfrm>
            <a:off x="11959031" y="13081000"/>
            <a:ext cx="453238" cy="461059"/>
          </a:xfrm>
          <a:prstGeom prst="rect">
            <a:avLst/>
          </a:prstGeom>
          <a:noFill/>
          <a:ln>
            <a:noFill/>
          </a:ln>
        </p:spPr>
        <p:txBody>
          <a:bodyPr spcFirstLastPara="1" wrap="square" lIns="50800" tIns="50800" rIns="50800" bIns="50800" anchor="t" anchorCtr="0">
            <a:spAutoFit/>
          </a:bodyPr>
          <a:lstStyle>
            <a:lvl1pPr marL="0" marR="0" lvl="0"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1pPr>
            <a:lvl2pPr marL="0" marR="0" lvl="1"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2pPr>
            <a:lvl3pPr marL="0" marR="0" lvl="2"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3pPr>
            <a:lvl4pPr marL="0" marR="0" lvl="3"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4pPr>
            <a:lvl5pPr marL="0" marR="0" lvl="4"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5pPr>
            <a:lvl6pPr marL="0" marR="0" lvl="5"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6pPr>
            <a:lvl7pPr marL="0" marR="0" lvl="6"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7pPr>
            <a:lvl8pPr marL="0" marR="0" lvl="7"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8pPr>
            <a:lvl9pPr marL="0" marR="0" lvl="8" indent="0" algn="ctr">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
        <p:cNvGrpSpPr/>
        <p:nvPr/>
      </p:nvGrpSpPr>
      <p:grpSpPr>
        <a:xfrm>
          <a:off x="0" y="0"/>
          <a:ext cx="0" cy="0"/>
          <a:chOff x="0" y="0"/>
          <a:chExt cx="0" cy="0"/>
        </a:xfrm>
      </p:grpSpPr>
      <p:sp>
        <p:nvSpPr>
          <p:cNvPr id="6" name="Google Shape;6;p23"/>
          <p:cNvSpPr txBox="1">
            <a:spLocks noGrp="1"/>
          </p:cNvSpPr>
          <p:nvPr>
            <p:ph type="title"/>
          </p:nvPr>
        </p:nvSpPr>
        <p:spPr>
          <a:xfrm>
            <a:off x="1689100" y="355600"/>
            <a:ext cx="21005799" cy="2286000"/>
          </a:xfrm>
          <a:prstGeom prst="rect">
            <a:avLst/>
          </a:prstGeom>
          <a:noFill/>
          <a:ln>
            <a:noFill/>
          </a:ln>
        </p:spPr>
        <p:txBody>
          <a:bodyPr spcFirstLastPara="1" wrap="square" lIns="50800" tIns="50800" rIns="50800" bIns="50800" anchor="ctr" anchorCtr="0">
            <a:normAutofit/>
          </a:bodyPr>
          <a:lstStyle>
            <a:lvl1pPr marR="0" lvl="0" algn="ctr" rtl="0">
              <a:lnSpc>
                <a:spcPct val="100000"/>
              </a:lnSpc>
              <a:spcBef>
                <a:spcPts val="0"/>
              </a:spcBef>
              <a:spcAft>
                <a:spcPts val="0"/>
              </a:spcAft>
              <a:buClr>
                <a:srgbClr val="000000"/>
              </a:buClr>
              <a:buSzPts val="11200"/>
              <a:buFont typeface="Helvetica Neue"/>
              <a:buNone/>
              <a:defRPr sz="11200" b="0" i="0" u="none" strike="noStrike" cap="none">
                <a:solidFill>
                  <a:srgbClr val="000000"/>
                </a:solidFill>
                <a:latin typeface="Helvetica Neue"/>
                <a:ea typeface="Helvetica Neue"/>
                <a:cs typeface="Helvetica Neue"/>
                <a:sym typeface="Helvetica Neue"/>
              </a:defRPr>
            </a:lvl1pPr>
            <a:lvl2pPr marR="0" lvl="1" algn="ctr" rtl="0">
              <a:lnSpc>
                <a:spcPct val="100000"/>
              </a:lnSpc>
              <a:spcBef>
                <a:spcPts val="0"/>
              </a:spcBef>
              <a:spcAft>
                <a:spcPts val="0"/>
              </a:spcAft>
              <a:buClr>
                <a:srgbClr val="000000"/>
              </a:buClr>
              <a:buSzPts val="11200"/>
              <a:buFont typeface="Helvetica Neue"/>
              <a:buNone/>
              <a:defRPr sz="11200" b="0" i="0" u="none" strike="noStrike" cap="none">
                <a:solidFill>
                  <a:srgbClr val="000000"/>
                </a:solidFill>
                <a:latin typeface="Helvetica Neue"/>
                <a:ea typeface="Helvetica Neue"/>
                <a:cs typeface="Helvetica Neue"/>
                <a:sym typeface="Helvetica Neue"/>
              </a:defRPr>
            </a:lvl2pPr>
            <a:lvl3pPr marR="0" lvl="2" algn="ctr" rtl="0">
              <a:lnSpc>
                <a:spcPct val="100000"/>
              </a:lnSpc>
              <a:spcBef>
                <a:spcPts val="0"/>
              </a:spcBef>
              <a:spcAft>
                <a:spcPts val="0"/>
              </a:spcAft>
              <a:buClr>
                <a:srgbClr val="000000"/>
              </a:buClr>
              <a:buSzPts val="11200"/>
              <a:buFont typeface="Helvetica Neue"/>
              <a:buNone/>
              <a:defRPr sz="11200" b="0" i="0" u="none" strike="noStrike" cap="none">
                <a:solidFill>
                  <a:srgbClr val="000000"/>
                </a:solidFill>
                <a:latin typeface="Helvetica Neue"/>
                <a:ea typeface="Helvetica Neue"/>
                <a:cs typeface="Helvetica Neue"/>
                <a:sym typeface="Helvetica Neue"/>
              </a:defRPr>
            </a:lvl3pPr>
            <a:lvl4pPr marR="0" lvl="3" algn="ctr" rtl="0">
              <a:lnSpc>
                <a:spcPct val="100000"/>
              </a:lnSpc>
              <a:spcBef>
                <a:spcPts val="0"/>
              </a:spcBef>
              <a:spcAft>
                <a:spcPts val="0"/>
              </a:spcAft>
              <a:buClr>
                <a:srgbClr val="000000"/>
              </a:buClr>
              <a:buSzPts val="11200"/>
              <a:buFont typeface="Helvetica Neue"/>
              <a:buNone/>
              <a:defRPr sz="11200" b="0" i="0" u="none" strike="noStrike" cap="none">
                <a:solidFill>
                  <a:srgbClr val="000000"/>
                </a:solidFill>
                <a:latin typeface="Helvetica Neue"/>
                <a:ea typeface="Helvetica Neue"/>
                <a:cs typeface="Helvetica Neue"/>
                <a:sym typeface="Helvetica Neue"/>
              </a:defRPr>
            </a:lvl4pPr>
            <a:lvl5pPr marR="0" lvl="4" algn="ctr" rtl="0">
              <a:lnSpc>
                <a:spcPct val="100000"/>
              </a:lnSpc>
              <a:spcBef>
                <a:spcPts val="0"/>
              </a:spcBef>
              <a:spcAft>
                <a:spcPts val="0"/>
              </a:spcAft>
              <a:buClr>
                <a:srgbClr val="000000"/>
              </a:buClr>
              <a:buSzPts val="11200"/>
              <a:buFont typeface="Helvetica Neue"/>
              <a:buNone/>
              <a:defRPr sz="11200" b="0" i="0" u="none" strike="noStrike" cap="none">
                <a:solidFill>
                  <a:srgbClr val="000000"/>
                </a:solidFill>
                <a:latin typeface="Helvetica Neue"/>
                <a:ea typeface="Helvetica Neue"/>
                <a:cs typeface="Helvetica Neue"/>
                <a:sym typeface="Helvetica Neue"/>
              </a:defRPr>
            </a:lvl5pPr>
            <a:lvl6pPr marR="0" lvl="5" algn="ctr" rtl="0">
              <a:lnSpc>
                <a:spcPct val="100000"/>
              </a:lnSpc>
              <a:spcBef>
                <a:spcPts val="0"/>
              </a:spcBef>
              <a:spcAft>
                <a:spcPts val="0"/>
              </a:spcAft>
              <a:buClr>
                <a:srgbClr val="000000"/>
              </a:buClr>
              <a:buSzPts val="11200"/>
              <a:buFont typeface="Helvetica Neue"/>
              <a:buNone/>
              <a:defRPr sz="11200" b="0" i="0" u="none" strike="noStrike" cap="none">
                <a:solidFill>
                  <a:srgbClr val="000000"/>
                </a:solidFill>
                <a:latin typeface="Helvetica Neue"/>
                <a:ea typeface="Helvetica Neue"/>
                <a:cs typeface="Helvetica Neue"/>
                <a:sym typeface="Helvetica Neue"/>
              </a:defRPr>
            </a:lvl6pPr>
            <a:lvl7pPr marR="0" lvl="6" algn="ctr" rtl="0">
              <a:lnSpc>
                <a:spcPct val="100000"/>
              </a:lnSpc>
              <a:spcBef>
                <a:spcPts val="0"/>
              </a:spcBef>
              <a:spcAft>
                <a:spcPts val="0"/>
              </a:spcAft>
              <a:buClr>
                <a:srgbClr val="000000"/>
              </a:buClr>
              <a:buSzPts val="11200"/>
              <a:buFont typeface="Helvetica Neue"/>
              <a:buNone/>
              <a:defRPr sz="11200" b="0" i="0" u="none" strike="noStrike" cap="none">
                <a:solidFill>
                  <a:srgbClr val="000000"/>
                </a:solidFill>
                <a:latin typeface="Helvetica Neue"/>
                <a:ea typeface="Helvetica Neue"/>
                <a:cs typeface="Helvetica Neue"/>
                <a:sym typeface="Helvetica Neue"/>
              </a:defRPr>
            </a:lvl7pPr>
            <a:lvl8pPr marR="0" lvl="7" algn="ctr" rtl="0">
              <a:lnSpc>
                <a:spcPct val="100000"/>
              </a:lnSpc>
              <a:spcBef>
                <a:spcPts val="0"/>
              </a:spcBef>
              <a:spcAft>
                <a:spcPts val="0"/>
              </a:spcAft>
              <a:buClr>
                <a:srgbClr val="000000"/>
              </a:buClr>
              <a:buSzPts val="11200"/>
              <a:buFont typeface="Helvetica Neue"/>
              <a:buNone/>
              <a:defRPr sz="11200" b="0" i="0" u="none" strike="noStrike" cap="none">
                <a:solidFill>
                  <a:srgbClr val="000000"/>
                </a:solidFill>
                <a:latin typeface="Helvetica Neue"/>
                <a:ea typeface="Helvetica Neue"/>
                <a:cs typeface="Helvetica Neue"/>
                <a:sym typeface="Helvetica Neue"/>
              </a:defRPr>
            </a:lvl8pPr>
            <a:lvl9pPr marR="0" lvl="8" algn="ctr" rtl="0">
              <a:lnSpc>
                <a:spcPct val="100000"/>
              </a:lnSpc>
              <a:spcBef>
                <a:spcPts val="0"/>
              </a:spcBef>
              <a:spcAft>
                <a:spcPts val="0"/>
              </a:spcAft>
              <a:buClr>
                <a:srgbClr val="000000"/>
              </a:buClr>
              <a:buSzPts val="11200"/>
              <a:buFont typeface="Helvetica Neue"/>
              <a:buNone/>
              <a:defRPr sz="11200" b="0" i="0" u="none" strike="noStrike" cap="none">
                <a:solidFill>
                  <a:srgbClr val="000000"/>
                </a:solidFill>
                <a:latin typeface="Helvetica Neue"/>
                <a:ea typeface="Helvetica Neue"/>
                <a:cs typeface="Helvetica Neue"/>
                <a:sym typeface="Helvetica Neue"/>
              </a:defRPr>
            </a:lvl9pPr>
          </a:lstStyle>
          <a:p>
            <a:endParaRPr/>
          </a:p>
        </p:txBody>
      </p:sp>
      <p:sp>
        <p:nvSpPr>
          <p:cNvPr id="7" name="Google Shape;7;p23"/>
          <p:cNvSpPr txBox="1">
            <a:spLocks noGrp="1"/>
          </p:cNvSpPr>
          <p:nvPr>
            <p:ph type="body" idx="1"/>
          </p:nvPr>
        </p:nvSpPr>
        <p:spPr>
          <a:xfrm>
            <a:off x="1689100" y="3149600"/>
            <a:ext cx="21005799" cy="9296400"/>
          </a:xfrm>
          <a:prstGeom prst="rect">
            <a:avLst/>
          </a:prstGeom>
          <a:noFill/>
          <a:ln>
            <a:noFill/>
          </a:ln>
        </p:spPr>
        <p:txBody>
          <a:bodyPr spcFirstLastPara="1" wrap="square" lIns="50800" tIns="50800" rIns="50800" bIns="50800" anchor="ctr" anchorCtr="0">
            <a:normAutofit/>
          </a:bodyPr>
          <a:lstStyle>
            <a:lvl1pPr marL="457200" marR="0" lvl="0" indent="-641350" algn="l" rtl="0">
              <a:lnSpc>
                <a:spcPct val="100000"/>
              </a:lnSpc>
              <a:spcBef>
                <a:spcPts val="5900"/>
              </a:spcBef>
              <a:spcAft>
                <a:spcPts val="0"/>
              </a:spcAft>
              <a:buClr>
                <a:srgbClr val="000000"/>
              </a:buClr>
              <a:buSzPts val="6500"/>
              <a:buFont typeface="Helvetica Neue"/>
              <a:buChar char="•"/>
              <a:defRPr sz="5200" b="0" i="0" u="none" strike="noStrike" cap="none">
                <a:solidFill>
                  <a:srgbClr val="000000"/>
                </a:solidFill>
                <a:latin typeface="Helvetica Neue"/>
                <a:ea typeface="Helvetica Neue"/>
                <a:cs typeface="Helvetica Neue"/>
                <a:sym typeface="Helvetica Neue"/>
              </a:defRPr>
            </a:lvl1pPr>
            <a:lvl2pPr marL="914400" marR="0" lvl="1" indent="-641350" algn="l" rtl="0">
              <a:lnSpc>
                <a:spcPct val="100000"/>
              </a:lnSpc>
              <a:spcBef>
                <a:spcPts val="5900"/>
              </a:spcBef>
              <a:spcAft>
                <a:spcPts val="0"/>
              </a:spcAft>
              <a:buClr>
                <a:srgbClr val="000000"/>
              </a:buClr>
              <a:buSzPts val="6500"/>
              <a:buFont typeface="Helvetica Neue"/>
              <a:buChar char="•"/>
              <a:defRPr sz="5200" b="0" i="0" u="none" strike="noStrike" cap="none">
                <a:solidFill>
                  <a:srgbClr val="000000"/>
                </a:solidFill>
                <a:latin typeface="Helvetica Neue"/>
                <a:ea typeface="Helvetica Neue"/>
                <a:cs typeface="Helvetica Neue"/>
                <a:sym typeface="Helvetica Neue"/>
              </a:defRPr>
            </a:lvl2pPr>
            <a:lvl3pPr marL="1371600" marR="0" lvl="2" indent="-641350" algn="l" rtl="0">
              <a:lnSpc>
                <a:spcPct val="100000"/>
              </a:lnSpc>
              <a:spcBef>
                <a:spcPts val="5900"/>
              </a:spcBef>
              <a:spcAft>
                <a:spcPts val="0"/>
              </a:spcAft>
              <a:buClr>
                <a:srgbClr val="000000"/>
              </a:buClr>
              <a:buSzPts val="6500"/>
              <a:buFont typeface="Helvetica Neue"/>
              <a:buChar char="•"/>
              <a:defRPr sz="5200" b="0" i="0" u="none" strike="noStrike" cap="none">
                <a:solidFill>
                  <a:srgbClr val="000000"/>
                </a:solidFill>
                <a:latin typeface="Helvetica Neue"/>
                <a:ea typeface="Helvetica Neue"/>
                <a:cs typeface="Helvetica Neue"/>
                <a:sym typeface="Helvetica Neue"/>
              </a:defRPr>
            </a:lvl3pPr>
            <a:lvl4pPr marL="1828800" marR="0" lvl="3" indent="-641350" algn="l" rtl="0">
              <a:lnSpc>
                <a:spcPct val="100000"/>
              </a:lnSpc>
              <a:spcBef>
                <a:spcPts val="5900"/>
              </a:spcBef>
              <a:spcAft>
                <a:spcPts val="0"/>
              </a:spcAft>
              <a:buClr>
                <a:srgbClr val="000000"/>
              </a:buClr>
              <a:buSzPts val="6500"/>
              <a:buFont typeface="Helvetica Neue"/>
              <a:buChar char="•"/>
              <a:defRPr sz="5200" b="0" i="0" u="none" strike="noStrike" cap="none">
                <a:solidFill>
                  <a:srgbClr val="000000"/>
                </a:solidFill>
                <a:latin typeface="Helvetica Neue"/>
                <a:ea typeface="Helvetica Neue"/>
                <a:cs typeface="Helvetica Neue"/>
                <a:sym typeface="Helvetica Neue"/>
              </a:defRPr>
            </a:lvl4pPr>
            <a:lvl5pPr marL="2286000" marR="0" lvl="4" indent="-641350" algn="l" rtl="0">
              <a:lnSpc>
                <a:spcPct val="100000"/>
              </a:lnSpc>
              <a:spcBef>
                <a:spcPts val="5900"/>
              </a:spcBef>
              <a:spcAft>
                <a:spcPts val="0"/>
              </a:spcAft>
              <a:buClr>
                <a:srgbClr val="000000"/>
              </a:buClr>
              <a:buSzPts val="6500"/>
              <a:buFont typeface="Helvetica Neue"/>
              <a:buChar char="•"/>
              <a:defRPr sz="5200" b="0" i="0" u="none" strike="noStrike" cap="none">
                <a:solidFill>
                  <a:srgbClr val="000000"/>
                </a:solidFill>
                <a:latin typeface="Helvetica Neue"/>
                <a:ea typeface="Helvetica Neue"/>
                <a:cs typeface="Helvetica Neue"/>
                <a:sym typeface="Helvetica Neue"/>
              </a:defRPr>
            </a:lvl5pPr>
            <a:lvl6pPr marL="2743200" marR="0" lvl="5" indent="-641350" algn="l" rtl="0">
              <a:lnSpc>
                <a:spcPct val="100000"/>
              </a:lnSpc>
              <a:spcBef>
                <a:spcPts val="5900"/>
              </a:spcBef>
              <a:spcAft>
                <a:spcPts val="0"/>
              </a:spcAft>
              <a:buClr>
                <a:srgbClr val="000000"/>
              </a:buClr>
              <a:buSzPts val="6500"/>
              <a:buFont typeface="Helvetica Neue"/>
              <a:buChar char="•"/>
              <a:defRPr sz="5200" b="0" i="0" u="none" strike="noStrike" cap="none">
                <a:solidFill>
                  <a:srgbClr val="000000"/>
                </a:solidFill>
                <a:latin typeface="Helvetica Neue"/>
                <a:ea typeface="Helvetica Neue"/>
                <a:cs typeface="Helvetica Neue"/>
                <a:sym typeface="Helvetica Neue"/>
              </a:defRPr>
            </a:lvl6pPr>
            <a:lvl7pPr marL="3200400" marR="0" lvl="6" indent="-641350" algn="l" rtl="0">
              <a:lnSpc>
                <a:spcPct val="100000"/>
              </a:lnSpc>
              <a:spcBef>
                <a:spcPts val="5900"/>
              </a:spcBef>
              <a:spcAft>
                <a:spcPts val="0"/>
              </a:spcAft>
              <a:buClr>
                <a:srgbClr val="000000"/>
              </a:buClr>
              <a:buSzPts val="6500"/>
              <a:buFont typeface="Helvetica Neue"/>
              <a:buChar char="•"/>
              <a:defRPr sz="5200" b="0" i="0" u="none" strike="noStrike" cap="none">
                <a:solidFill>
                  <a:srgbClr val="000000"/>
                </a:solidFill>
                <a:latin typeface="Helvetica Neue"/>
                <a:ea typeface="Helvetica Neue"/>
                <a:cs typeface="Helvetica Neue"/>
                <a:sym typeface="Helvetica Neue"/>
              </a:defRPr>
            </a:lvl7pPr>
            <a:lvl8pPr marL="3657600" marR="0" lvl="7" indent="-641350" algn="l" rtl="0">
              <a:lnSpc>
                <a:spcPct val="100000"/>
              </a:lnSpc>
              <a:spcBef>
                <a:spcPts val="5900"/>
              </a:spcBef>
              <a:spcAft>
                <a:spcPts val="0"/>
              </a:spcAft>
              <a:buClr>
                <a:srgbClr val="000000"/>
              </a:buClr>
              <a:buSzPts val="6500"/>
              <a:buFont typeface="Helvetica Neue"/>
              <a:buChar char="•"/>
              <a:defRPr sz="5200" b="0" i="0" u="none" strike="noStrike" cap="none">
                <a:solidFill>
                  <a:srgbClr val="000000"/>
                </a:solidFill>
                <a:latin typeface="Helvetica Neue"/>
                <a:ea typeface="Helvetica Neue"/>
                <a:cs typeface="Helvetica Neue"/>
                <a:sym typeface="Helvetica Neue"/>
              </a:defRPr>
            </a:lvl8pPr>
            <a:lvl9pPr marL="4114800" marR="0" lvl="8" indent="-641350" algn="l" rtl="0">
              <a:lnSpc>
                <a:spcPct val="100000"/>
              </a:lnSpc>
              <a:spcBef>
                <a:spcPts val="5900"/>
              </a:spcBef>
              <a:spcAft>
                <a:spcPts val="0"/>
              </a:spcAft>
              <a:buClr>
                <a:srgbClr val="000000"/>
              </a:buClr>
              <a:buSzPts val="6500"/>
              <a:buFont typeface="Helvetica Neue"/>
              <a:buChar char="•"/>
              <a:defRPr sz="5200" b="0" i="0" u="none" strike="noStrike" cap="none">
                <a:solidFill>
                  <a:srgbClr val="000000"/>
                </a:solidFill>
                <a:latin typeface="Helvetica Neue"/>
                <a:ea typeface="Helvetica Neue"/>
                <a:cs typeface="Helvetica Neue"/>
                <a:sym typeface="Helvetica Neue"/>
              </a:defRPr>
            </a:lvl9pPr>
          </a:lstStyle>
          <a:p>
            <a:endParaRPr/>
          </a:p>
        </p:txBody>
      </p:sp>
      <p:sp>
        <p:nvSpPr>
          <p:cNvPr id="8" name="Google Shape;8;p23"/>
          <p:cNvSpPr txBox="1">
            <a:spLocks noGrp="1"/>
          </p:cNvSpPr>
          <p:nvPr>
            <p:ph type="sldNum" idx="12"/>
          </p:nvPr>
        </p:nvSpPr>
        <p:spPr>
          <a:xfrm>
            <a:off x="11959031" y="13081000"/>
            <a:ext cx="453238" cy="461059"/>
          </a:xfrm>
          <a:prstGeom prst="rect">
            <a:avLst/>
          </a:prstGeom>
          <a:noFill/>
          <a:ln>
            <a:noFill/>
          </a:ln>
        </p:spPr>
        <p:txBody>
          <a:bodyPr spcFirstLastPara="1" wrap="square" lIns="50800" tIns="50800" rIns="50800" bIns="50800" anchor="t" anchorCtr="0">
            <a:spAutoFit/>
          </a:bodyPr>
          <a:lstStyle>
            <a:lvl1pPr marL="0" marR="0" lvl="0" indent="0" algn="ctr" rtl="0">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1pPr>
            <a:lvl2pPr marL="0" marR="0" lvl="1" indent="0" algn="ctr" rtl="0">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2pPr>
            <a:lvl3pPr marL="0" marR="0" lvl="2" indent="0" algn="ctr" rtl="0">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3pPr>
            <a:lvl4pPr marL="0" marR="0" lvl="3" indent="0" algn="ctr" rtl="0">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4pPr>
            <a:lvl5pPr marL="0" marR="0" lvl="4" indent="0" algn="ctr" rtl="0">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5pPr>
            <a:lvl6pPr marL="0" marR="0" lvl="5" indent="0" algn="ctr" rtl="0">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6pPr>
            <a:lvl7pPr marL="0" marR="0" lvl="6" indent="0" algn="ctr" rtl="0">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7pPr>
            <a:lvl8pPr marL="0" marR="0" lvl="7" indent="0" algn="ctr" rtl="0">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8pPr>
            <a:lvl9pPr marL="0" marR="0" lvl="8" indent="0" algn="ctr" rtl="0">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hyperlink" Target="https://iyrp.info/" TargetMode="Externa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hyperlink" Target="https://www.dw.com/en/the-last-of-their-kind-turkeys-nomads/video-62099482"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hyperlink" Target="https://vimeo.com/1069961387/050dc964aa?fl=pl&amp;fe=cm"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hyperlink" Target="https://youtu.be/xshtMcU6fZE?si=_2xFnl6EOyK0N23d"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hyperlink" Target="https://vimeo.com/368567328/932172d6cc?fl=pl&amp;fe=cm"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hyperlink" Target="https://youtu.be/zHVLaM_ninU"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hyperlink" Target="https://youtu.be/uLrNHGGym9I?si=W7PvtyyKP5WbIBs2"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hyperlink" Target="https://youtu.be/ERGcOYk-l40"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24.jpg"/><Relationship Id="rId7"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29.jpg"/><Relationship Id="rId7"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hyperlink" Target="mailto:iyrp@iyrp.info" TargetMode="External"/><Relationship Id="rId4" Type="http://schemas.openxmlformats.org/officeDocument/2006/relationships/image" Target="../media/image6.png"/><Relationship Id="rId9" Type="http://schemas.openxmlformats.org/officeDocument/2006/relationships/image" Target="../media/image33.jp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hyperlink" Target="https://youtu.be/SMDZA1E22a4"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hyperlink" Target="https://youtu.be/_-oC9O0FQRw?si=CxbyBXIZ78vvUV7o"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hyperlink" Target="https://youtu.be/Ox4_9Rbm9u0?si=svzi72NCF9tjeStU"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hyperlink" Target="https://youtu.be/_CG4ROvCu0Y"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hyperlink" Target="https://youtu.be/KG5zBRvBp-s?si=WHNqfw3OJTLgD__0"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hyperlink" Target="https://youtu.be/UsqjqHp1NTQ?si=Lj9pv-6ixwiIHOSY"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532C612-2511-73E8-D69B-C73578602E65}"/>
              </a:ext>
            </a:extLst>
          </p:cNvPr>
          <p:cNvPicPr>
            <a:picLocks noChangeAspect="1"/>
          </p:cNvPicPr>
          <p:nvPr/>
        </p:nvPicPr>
        <p:blipFill>
          <a:blip r:embed="rId3"/>
          <a:stretch>
            <a:fillRect/>
          </a:stretch>
        </p:blipFill>
        <p:spPr>
          <a:xfrm>
            <a:off x="0" y="0"/>
            <a:ext cx="24384000" cy="13716000"/>
          </a:xfrm>
          <a:prstGeom prst="rect">
            <a:avLst/>
          </a:prstGeom>
        </p:spPr>
      </p:pic>
      <p:sp>
        <p:nvSpPr>
          <p:cNvPr id="12" name="Rechteck 4">
            <a:extLst>
              <a:ext uri="{FF2B5EF4-FFF2-40B4-BE49-F238E27FC236}">
                <a16:creationId xmlns:a16="http://schemas.microsoft.com/office/drawing/2014/main" id="{82EC8810-12AE-4F63-CB87-486C6C4EFBB6}"/>
              </a:ext>
            </a:extLst>
          </p:cNvPr>
          <p:cNvSpPr/>
          <p:nvPr/>
        </p:nvSpPr>
        <p:spPr>
          <a:xfrm>
            <a:off x="21352660" y="12228523"/>
            <a:ext cx="2655214" cy="1046440"/>
          </a:xfrm>
          <a:prstGeom prst="rect">
            <a:avLst/>
          </a:prstGeom>
        </p:spPr>
        <p:txBody>
          <a:bodyPr wrap="none" lIns="182880" tIns="91440" rIns="182880" bIns="91440" anchor="t">
            <a:spAutoFit/>
          </a:bodyPr>
          <a:lstStyle/>
          <a:p>
            <a:pPr algn="r"/>
            <a:r>
              <a:rPr lang="nl-NL" sz="2800" dirty="0">
                <a:solidFill>
                  <a:schemeClr val="bg1"/>
                </a:solidFill>
                <a:latin typeface="Proxima Nova"/>
                <a:cs typeface="Proxima Nova"/>
              </a:rPr>
              <a:t>Togo</a:t>
            </a:r>
            <a:endParaRPr lang="de-DE" sz="2800" dirty="0">
              <a:solidFill>
                <a:schemeClr val="bg1"/>
              </a:solidFill>
              <a:latin typeface="Proxima Nova"/>
              <a:cs typeface="Proxima Nova"/>
            </a:endParaRPr>
          </a:p>
          <a:p>
            <a:pPr algn="r"/>
            <a:r>
              <a:rPr lang="nl-NL" sz="2800" i="1" dirty="0">
                <a:solidFill>
                  <a:schemeClr val="bg1"/>
                </a:solidFill>
                <a:latin typeface="Proxima Nova"/>
                <a:cs typeface="Proxima Nova"/>
              </a:rPr>
              <a:t>@Giles Coulon</a:t>
            </a:r>
          </a:p>
        </p:txBody>
      </p:sp>
      <p:pic>
        <p:nvPicPr>
          <p:cNvPr id="13" name="Image" descr="Image">
            <a:extLst>
              <a:ext uri="{FF2B5EF4-FFF2-40B4-BE49-F238E27FC236}">
                <a16:creationId xmlns:a16="http://schemas.microsoft.com/office/drawing/2014/main" id="{7BCC8D77-84B1-3673-5492-6BD827048DA8}"/>
              </a:ext>
            </a:extLst>
          </p:cNvPr>
          <p:cNvPicPr>
            <a:picLocks noChangeAspect="1"/>
          </p:cNvPicPr>
          <p:nvPr/>
        </p:nvPicPr>
        <p:blipFill>
          <a:blip r:embed="rId4">
            <a:alphaModFix amt="60000"/>
          </a:blip>
          <a:srcRect l="7426" t="7426" r="7426" b="7426"/>
          <a:stretch>
            <a:fillRect/>
          </a:stretch>
        </p:blipFill>
        <p:spPr>
          <a:xfrm>
            <a:off x="-34926" y="-16472"/>
            <a:ext cx="24418925" cy="13732472"/>
          </a:xfrm>
          <a:prstGeom prst="rect">
            <a:avLst/>
          </a:prstGeom>
          <a:ln w="12700">
            <a:miter lim="400000"/>
          </a:ln>
        </p:spPr>
      </p:pic>
      <p:sp>
        <p:nvSpPr>
          <p:cNvPr id="2" name="International Year of…">
            <a:extLst>
              <a:ext uri="{FF2B5EF4-FFF2-40B4-BE49-F238E27FC236}">
                <a16:creationId xmlns:a16="http://schemas.microsoft.com/office/drawing/2014/main" id="{972535E0-2379-3E0B-0379-073E6EF597B1}"/>
              </a:ext>
            </a:extLst>
          </p:cNvPr>
          <p:cNvSpPr txBox="1">
            <a:spLocks noChangeArrowheads="1"/>
          </p:cNvSpPr>
          <p:nvPr/>
        </p:nvSpPr>
        <p:spPr bwMode="auto">
          <a:xfrm>
            <a:off x="2420935" y="2090104"/>
            <a:ext cx="19507201" cy="6473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square" lIns="50800" tIns="50800" rIns="50800" bIns="50800" anchor="ctr">
            <a:spAutoFit/>
          </a:bodyPr>
          <a:lstStyle>
            <a:lvl1pPr defTabSz="457200">
              <a:spcBef>
                <a:spcPts val="5900"/>
              </a:spcBef>
              <a:buSzPct val="125000"/>
              <a:buChar char="•"/>
              <a:defRPr sz="52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marL="742950" indent="-285750" defTabSz="457200">
              <a:spcBef>
                <a:spcPts val="5900"/>
              </a:spcBef>
              <a:buSzPct val="125000"/>
              <a:buChar char="•"/>
              <a:defRPr sz="52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marL="1143000" indent="-228600" defTabSz="457200">
              <a:spcBef>
                <a:spcPts val="5900"/>
              </a:spcBef>
              <a:buSzPct val="125000"/>
              <a:buChar char="•"/>
              <a:defRPr sz="52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marL="1600200" indent="-228600" defTabSz="457200">
              <a:spcBef>
                <a:spcPts val="5900"/>
              </a:spcBef>
              <a:buSzPct val="125000"/>
              <a:buChar char="•"/>
              <a:defRPr sz="52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marL="2057400" indent="-228600" defTabSz="457200">
              <a:spcBef>
                <a:spcPts val="5900"/>
              </a:spcBef>
              <a:buSzPct val="125000"/>
              <a:buChar char="•"/>
              <a:defRPr sz="52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2514600" indent="-228600" defTabSz="457200" eaLnBrk="0" fontAlgn="base" hangingPunct="0">
              <a:spcBef>
                <a:spcPts val="5900"/>
              </a:spcBef>
              <a:spcAft>
                <a:spcPct val="0"/>
              </a:spcAft>
              <a:buSzPct val="125000"/>
              <a:buChar char="•"/>
              <a:defRPr sz="52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2971800" indent="-228600" defTabSz="457200" eaLnBrk="0" fontAlgn="base" hangingPunct="0">
              <a:spcBef>
                <a:spcPts val="5900"/>
              </a:spcBef>
              <a:spcAft>
                <a:spcPct val="0"/>
              </a:spcAft>
              <a:buSzPct val="125000"/>
              <a:buChar char="•"/>
              <a:defRPr sz="52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3429000" indent="-228600" defTabSz="457200" eaLnBrk="0" fontAlgn="base" hangingPunct="0">
              <a:spcBef>
                <a:spcPts val="5900"/>
              </a:spcBef>
              <a:spcAft>
                <a:spcPct val="0"/>
              </a:spcAft>
              <a:buSzPct val="125000"/>
              <a:buChar char="•"/>
              <a:defRPr sz="52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3886200" indent="-228600" defTabSz="457200" eaLnBrk="0" fontAlgn="base" hangingPunct="0">
              <a:spcBef>
                <a:spcPts val="5900"/>
              </a:spcBef>
              <a:spcAft>
                <a:spcPct val="0"/>
              </a:spcAft>
              <a:buSzPct val="125000"/>
              <a:buChar char="•"/>
              <a:defRPr sz="52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pPr lvl="0" algn="ctr">
              <a:spcBef>
                <a:spcPts val="0"/>
              </a:spcBef>
              <a:buClr>
                <a:srgbClr val="FFFFFF"/>
              </a:buClr>
              <a:buSzPts val="8800"/>
              <a:buNone/>
            </a:pPr>
            <a:r>
              <a:rPr lang="en-US" sz="13800" dirty="0">
                <a:solidFill>
                  <a:srgbClr val="FFFFFF"/>
                </a:solidFill>
                <a:latin typeface="Proxima Nova Semibold"/>
                <a:ea typeface="Proxima Nova Semibold"/>
                <a:cs typeface="Proxima Nova Semibold"/>
                <a:sym typeface="Proxima Nova Semibold"/>
              </a:rPr>
              <a:t>Films on Challenges &amp; Opportunities in Rangelands</a:t>
            </a:r>
          </a:p>
        </p:txBody>
      </p:sp>
      <p:grpSp>
        <p:nvGrpSpPr>
          <p:cNvPr id="11" name="Group 10">
            <a:extLst>
              <a:ext uri="{FF2B5EF4-FFF2-40B4-BE49-F238E27FC236}">
                <a16:creationId xmlns:a16="http://schemas.microsoft.com/office/drawing/2014/main" id="{FED0BD8C-B8EC-7F2E-C287-23F2A451652E}"/>
              </a:ext>
            </a:extLst>
          </p:cNvPr>
          <p:cNvGrpSpPr/>
          <p:nvPr/>
        </p:nvGrpSpPr>
        <p:grpSpPr>
          <a:xfrm>
            <a:off x="1290527" y="10126175"/>
            <a:ext cx="5652882" cy="3338980"/>
            <a:chOff x="441339" y="4851181"/>
            <a:chExt cx="2826441" cy="1669490"/>
          </a:xfrm>
        </p:grpSpPr>
        <p:sp>
          <p:nvSpPr>
            <p:cNvPr id="6" name="http://iyrp.info">
              <a:extLst>
                <a:ext uri="{FF2B5EF4-FFF2-40B4-BE49-F238E27FC236}">
                  <a16:creationId xmlns:a16="http://schemas.microsoft.com/office/drawing/2014/main" id="{605DF044-9840-EA30-00E4-4DAFD072DCE2}"/>
                </a:ext>
              </a:extLst>
            </p:cNvPr>
            <p:cNvSpPr txBox="1">
              <a:spLocks noChangeArrowheads="1"/>
            </p:cNvSpPr>
            <p:nvPr/>
          </p:nvSpPr>
          <p:spPr bwMode="auto">
            <a:xfrm>
              <a:off x="1371656" y="6275604"/>
              <a:ext cx="965809" cy="245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50800" tIns="50800" rIns="50800" bIns="50800" anchor="ctr">
              <a:spAutoFit/>
            </a:bodyPr>
            <a:lstStyle>
              <a:lvl1pPr defTabSz="457200">
                <a:spcBef>
                  <a:spcPts val="5900"/>
                </a:spcBef>
                <a:buSzPct val="125000"/>
                <a:buChar char="•"/>
                <a:defRPr sz="52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marL="742950" indent="-285750" defTabSz="457200">
                <a:spcBef>
                  <a:spcPts val="5900"/>
                </a:spcBef>
                <a:buSzPct val="125000"/>
                <a:buChar char="•"/>
                <a:defRPr sz="52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marL="1143000" indent="-228600" defTabSz="457200">
                <a:spcBef>
                  <a:spcPts val="5900"/>
                </a:spcBef>
                <a:buSzPct val="125000"/>
                <a:buChar char="•"/>
                <a:defRPr sz="52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marL="1600200" indent="-228600" defTabSz="457200">
                <a:spcBef>
                  <a:spcPts val="5900"/>
                </a:spcBef>
                <a:buSzPct val="125000"/>
                <a:buChar char="•"/>
                <a:defRPr sz="52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marL="2057400" indent="-228600" defTabSz="457200">
                <a:spcBef>
                  <a:spcPts val="5900"/>
                </a:spcBef>
                <a:buSzPct val="125000"/>
                <a:buChar char="•"/>
                <a:defRPr sz="52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2514600" indent="-228600" defTabSz="457200" eaLnBrk="0" fontAlgn="base" hangingPunct="0">
                <a:spcBef>
                  <a:spcPts val="5900"/>
                </a:spcBef>
                <a:spcAft>
                  <a:spcPct val="0"/>
                </a:spcAft>
                <a:buSzPct val="125000"/>
                <a:buChar char="•"/>
                <a:defRPr sz="52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2971800" indent="-228600" defTabSz="457200" eaLnBrk="0" fontAlgn="base" hangingPunct="0">
                <a:spcBef>
                  <a:spcPts val="5900"/>
                </a:spcBef>
                <a:spcAft>
                  <a:spcPct val="0"/>
                </a:spcAft>
                <a:buSzPct val="125000"/>
                <a:buChar char="•"/>
                <a:defRPr sz="52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3429000" indent="-228600" defTabSz="457200" eaLnBrk="0" fontAlgn="base" hangingPunct="0">
                <a:spcBef>
                  <a:spcPts val="5900"/>
                </a:spcBef>
                <a:spcAft>
                  <a:spcPct val="0"/>
                </a:spcAft>
                <a:buSzPct val="125000"/>
                <a:buChar char="•"/>
                <a:defRPr sz="52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3886200" indent="-228600" defTabSz="457200" eaLnBrk="0" fontAlgn="base" hangingPunct="0">
                <a:spcBef>
                  <a:spcPts val="5900"/>
                </a:spcBef>
                <a:spcAft>
                  <a:spcPct val="0"/>
                </a:spcAft>
                <a:buSzPct val="125000"/>
                <a:buChar char="•"/>
                <a:defRPr sz="520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pPr algn="ctr" eaLnBrk="1">
                <a:lnSpc>
                  <a:spcPct val="120000"/>
                </a:lnSpc>
                <a:spcBef>
                  <a:spcPct val="0"/>
                </a:spcBef>
                <a:buSzTx/>
                <a:buFontTx/>
                <a:buNone/>
              </a:pPr>
              <a:r>
                <a:rPr lang="de-DE" altLang="en-US" sz="2200" i="1" dirty="0">
                  <a:solidFill>
                    <a:schemeClr val="bg1"/>
                  </a:solidFill>
                  <a:latin typeface="Proxima Nova"/>
                  <a:ea typeface="Helvetica Neue Medium" panose="02000503000000020004" pitchFamily="2" charset="0"/>
                  <a:cs typeface="Helvetica Neue Medium" panose="02000503000000020004" pitchFamily="2" charset="0"/>
                  <a:sym typeface="Proxima Nova Thin" charset="0"/>
                  <a:hlinkClick r:id="rId5">
                    <a:extLst>
                      <a:ext uri="{A12FA001-AC4F-418D-AE19-62706E023703}">
                        <ahyp:hlinkClr xmlns:ahyp="http://schemas.microsoft.com/office/drawing/2018/hyperlinkcolor" val="tx"/>
                      </a:ext>
                    </a:extLst>
                  </a:hlinkClick>
                </a:rPr>
                <a:t>https://iyrp.info</a:t>
              </a:r>
              <a:endParaRPr lang="de-DE" altLang="en-US" sz="2200" i="1" dirty="0">
                <a:solidFill>
                  <a:srgbClr val="FFFFFF"/>
                </a:solidFill>
                <a:latin typeface="Proxima Nova"/>
                <a:ea typeface="Helvetica Neue Medium" panose="02000503000000020004" pitchFamily="2" charset="0"/>
                <a:cs typeface="Proxima Nova Semibold" charset="0"/>
                <a:sym typeface="Proxima Nova Semibold" charset="0"/>
              </a:endParaRPr>
            </a:p>
          </p:txBody>
        </p:sp>
        <p:pic>
          <p:nvPicPr>
            <p:cNvPr id="7" name="Picture 6">
              <a:extLst>
                <a:ext uri="{FF2B5EF4-FFF2-40B4-BE49-F238E27FC236}">
                  <a16:creationId xmlns:a16="http://schemas.microsoft.com/office/drawing/2014/main" id="{46E18CC9-A615-E3E3-5796-360E44A9764E}"/>
                </a:ext>
              </a:extLst>
            </p:cNvPr>
            <p:cNvPicPr>
              <a:picLocks noChangeAspect="1"/>
            </p:cNvPicPr>
            <p:nvPr/>
          </p:nvPicPr>
          <p:blipFill>
            <a:blip r:embed="rId6"/>
            <a:stretch>
              <a:fillRect/>
            </a:stretch>
          </p:blipFill>
          <p:spPr>
            <a:xfrm>
              <a:off x="441339" y="4851181"/>
              <a:ext cx="2826441" cy="1608363"/>
            </a:xfrm>
            <a:prstGeom prst="rect">
              <a:avLst/>
            </a:prstGeom>
          </p:spPr>
        </p:pic>
      </p:grpSp>
      <p:pic>
        <p:nvPicPr>
          <p:cNvPr id="8" name="Picture 7">
            <a:extLst>
              <a:ext uri="{FF2B5EF4-FFF2-40B4-BE49-F238E27FC236}">
                <a16:creationId xmlns:a16="http://schemas.microsoft.com/office/drawing/2014/main" id="{EB0A19E0-A2D2-B9EB-A828-B19D9B3D6D4B}"/>
              </a:ext>
            </a:extLst>
          </p:cNvPr>
          <p:cNvPicPr>
            <a:picLocks noChangeAspect="1"/>
          </p:cNvPicPr>
          <p:nvPr/>
        </p:nvPicPr>
        <p:blipFill>
          <a:blip r:embed="rId7"/>
          <a:srcRect l="13274" t="13433" r="15246" b="13720"/>
          <a:stretch>
            <a:fillRect/>
          </a:stretch>
        </p:blipFill>
        <p:spPr>
          <a:xfrm>
            <a:off x="17475512" y="10653774"/>
            <a:ext cx="2652396" cy="2703132"/>
          </a:xfrm>
          <a:prstGeom prst="rect">
            <a:avLst/>
          </a:prstGeom>
        </p:spPr>
      </p:pic>
      <p:sp>
        <p:nvSpPr>
          <p:cNvPr id="10" name="TextBox 9">
            <a:extLst>
              <a:ext uri="{FF2B5EF4-FFF2-40B4-BE49-F238E27FC236}">
                <a16:creationId xmlns:a16="http://schemas.microsoft.com/office/drawing/2014/main" id="{9765773F-0F9F-AE5D-7A83-336315A1474C}"/>
              </a:ext>
            </a:extLst>
          </p:cNvPr>
          <p:cNvSpPr txBox="1"/>
          <p:nvPr/>
        </p:nvSpPr>
        <p:spPr>
          <a:xfrm>
            <a:off x="8235973" y="11212859"/>
            <a:ext cx="7946974" cy="1938992"/>
          </a:xfrm>
          <a:prstGeom prst="rect">
            <a:avLst/>
          </a:prstGeom>
          <a:noFill/>
        </p:spPr>
        <p:txBody>
          <a:bodyPr wrap="square">
            <a:spAutoFit/>
          </a:bodyPr>
          <a:lstStyle/>
          <a:p>
            <a:pPr algn="ctr" defTabSz="457200">
              <a:defRPr sz="7200" b="0">
                <a:solidFill>
                  <a:srgbClr val="FFFFFF"/>
                </a:solidFill>
                <a:latin typeface="Proxima Nova Th"/>
                <a:ea typeface="Proxima Nova Th"/>
                <a:cs typeface="Proxima Nova Th"/>
                <a:sym typeface="Proxima Nova Thin"/>
              </a:defRPr>
            </a:pPr>
            <a:r>
              <a:rPr lang="en-US" sz="4000" dirty="0"/>
              <a:t>UN International Year of</a:t>
            </a:r>
          </a:p>
          <a:p>
            <a:pPr algn="ctr" defTabSz="457200">
              <a:defRPr sz="7200" b="0">
                <a:solidFill>
                  <a:srgbClr val="FFFFFF"/>
                </a:solidFill>
                <a:latin typeface="Proxima Nova Semibold"/>
                <a:ea typeface="Proxima Nova Semibold"/>
                <a:cs typeface="Proxima Nova Semibold"/>
                <a:sym typeface="Proxima Nova Semibold"/>
              </a:defRPr>
            </a:pPr>
            <a:r>
              <a:rPr lang="en-US" sz="4000" dirty="0"/>
              <a:t>Rangelands</a:t>
            </a:r>
            <a:r>
              <a:rPr lang="en-US" sz="4000" dirty="0">
                <a:latin typeface="Proxima Nova Th"/>
                <a:ea typeface="Proxima Nova Th"/>
                <a:cs typeface="Proxima Nova Th"/>
                <a:sym typeface="Proxima Nova Thin"/>
              </a:rPr>
              <a:t> and </a:t>
            </a:r>
            <a:r>
              <a:rPr lang="en-US" sz="4000" dirty="0"/>
              <a:t>Pastoralists</a:t>
            </a:r>
          </a:p>
          <a:p>
            <a:pPr algn="ctr" defTabSz="457200">
              <a:defRPr sz="7200" b="0">
                <a:solidFill>
                  <a:srgbClr val="FFFFFF"/>
                </a:solidFill>
                <a:latin typeface="Proxima Nova Semibold"/>
                <a:ea typeface="Proxima Nova Semibold"/>
                <a:cs typeface="Proxima Nova Semibold"/>
                <a:sym typeface="Proxima Nova Semibold"/>
              </a:defRPr>
            </a:pPr>
            <a:r>
              <a:rPr lang="en-US" sz="4000" dirty="0"/>
              <a:t>2026</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98">
          <a:extLst>
            <a:ext uri="{FF2B5EF4-FFF2-40B4-BE49-F238E27FC236}">
              <a16:creationId xmlns:a16="http://schemas.microsoft.com/office/drawing/2014/main" id="{893A038E-F475-BF4C-66C8-43F9FE012751}"/>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899DFF51-4BD6-ED43-07E5-57E0A3C1A990}"/>
              </a:ext>
            </a:extLst>
          </p:cNvPr>
          <p:cNvPicPr>
            <a:picLocks noChangeAspect="1"/>
          </p:cNvPicPr>
          <p:nvPr/>
        </p:nvPicPr>
        <p:blipFill>
          <a:blip r:embed="rId3"/>
          <a:srcRect l="26901" r="27465"/>
          <a:stretch>
            <a:fillRect/>
          </a:stretch>
        </p:blipFill>
        <p:spPr>
          <a:xfrm>
            <a:off x="13256830" y="-58616"/>
            <a:ext cx="11127170" cy="13774616"/>
          </a:xfrm>
          <a:prstGeom prst="rect">
            <a:avLst/>
          </a:prstGeom>
        </p:spPr>
      </p:pic>
      <p:sp>
        <p:nvSpPr>
          <p:cNvPr id="99" name="Google Shape;99;p11">
            <a:extLst>
              <a:ext uri="{FF2B5EF4-FFF2-40B4-BE49-F238E27FC236}">
                <a16:creationId xmlns:a16="http://schemas.microsoft.com/office/drawing/2014/main" id="{A2B46F17-FAF0-6721-EFD2-35587E925728}"/>
              </a:ext>
            </a:extLst>
          </p:cNvPr>
          <p:cNvSpPr txBox="1">
            <a:spLocks noGrp="1"/>
          </p:cNvSpPr>
          <p:nvPr>
            <p:ph type="title"/>
          </p:nvPr>
        </p:nvSpPr>
        <p:spPr>
          <a:xfrm>
            <a:off x="704850" y="395357"/>
            <a:ext cx="12192000" cy="3779078"/>
          </a:xfrm>
          <a:prstGeom prst="rect">
            <a:avLst/>
          </a:prstGeom>
          <a:noFill/>
          <a:ln>
            <a:noFill/>
          </a:ln>
        </p:spPr>
        <p:txBody>
          <a:bodyPr spcFirstLastPara="1" wrap="square" lIns="50800" tIns="50800" rIns="50800" bIns="50800" anchor="ctr" anchorCtr="0">
            <a:normAutofit/>
          </a:bodyPr>
          <a:lstStyle/>
          <a:p>
            <a:pPr marL="0" lvl="0" indent="0" algn="l" rtl="0">
              <a:lnSpc>
                <a:spcPct val="125000"/>
              </a:lnSpc>
              <a:spcBef>
                <a:spcPts val="0"/>
              </a:spcBef>
              <a:spcAft>
                <a:spcPts val="0"/>
              </a:spcAft>
              <a:buClr>
                <a:srgbClr val="878E8D"/>
              </a:buClr>
              <a:buSzPts val="8000"/>
              <a:buFont typeface="Proxima Nova"/>
              <a:buNone/>
            </a:pPr>
            <a:r>
              <a:rPr lang="en-GB" sz="7200" dirty="0">
                <a:solidFill>
                  <a:srgbClr val="878E8D"/>
                </a:solidFill>
                <a:latin typeface="Proxima Nova"/>
                <a:ea typeface="Proxima Nova"/>
                <a:cs typeface="Proxima Nova"/>
                <a:sym typeface="Proxima Nova"/>
              </a:rPr>
              <a:t>Türkiye</a:t>
            </a:r>
            <a:endParaRPr sz="7200" cap="none" dirty="0">
              <a:solidFill>
                <a:srgbClr val="878E8D"/>
              </a:solidFill>
              <a:latin typeface="Proxima Nova"/>
              <a:ea typeface="Proxima Nova"/>
              <a:cs typeface="Proxima Nova"/>
              <a:sym typeface="Proxima Nova"/>
            </a:endParaRPr>
          </a:p>
        </p:txBody>
      </p:sp>
      <p:sp>
        <p:nvSpPr>
          <p:cNvPr id="100" name="Google Shape;100;p11">
            <a:extLst>
              <a:ext uri="{FF2B5EF4-FFF2-40B4-BE49-F238E27FC236}">
                <a16:creationId xmlns:a16="http://schemas.microsoft.com/office/drawing/2014/main" id="{364EE40A-FAC1-F8CA-A426-192FDDD20BCC}"/>
              </a:ext>
            </a:extLst>
          </p:cNvPr>
          <p:cNvSpPr txBox="1">
            <a:spLocks noGrp="1"/>
          </p:cNvSpPr>
          <p:nvPr>
            <p:ph type="body" idx="1"/>
          </p:nvPr>
        </p:nvSpPr>
        <p:spPr>
          <a:xfrm>
            <a:off x="496532" y="4160141"/>
            <a:ext cx="12192000" cy="9296400"/>
          </a:xfrm>
          <a:prstGeom prst="rect">
            <a:avLst/>
          </a:prstGeom>
          <a:noFill/>
          <a:ln>
            <a:noFill/>
          </a:ln>
        </p:spPr>
        <p:txBody>
          <a:bodyPr spcFirstLastPara="1" wrap="square" lIns="50800" tIns="50800" rIns="50800" bIns="50800" anchor="ctr" anchorCtr="0">
            <a:normAutofit/>
          </a:bodyPr>
          <a:lstStyle/>
          <a:p>
            <a:pPr marL="558800" lvl="0" indent="-558800" algn="l" rtl="0">
              <a:lnSpc>
                <a:spcPct val="120000"/>
              </a:lnSpc>
              <a:spcBef>
                <a:spcPts val="0"/>
              </a:spcBef>
              <a:spcAft>
                <a:spcPts val="0"/>
              </a:spcAft>
              <a:buClr>
                <a:srgbClr val="7E6562"/>
              </a:buClr>
              <a:buSzPts val="5000"/>
              <a:buFont typeface="Proxima Nova"/>
              <a:buChar char="•"/>
            </a:pPr>
            <a:r>
              <a:rPr lang="en-GB" sz="4000" i="1" dirty="0">
                <a:solidFill>
                  <a:srgbClr val="7E6562"/>
                </a:solidFill>
                <a:latin typeface="Proxima Nova"/>
                <a:ea typeface="Proxima Nova"/>
                <a:cs typeface="Proxima Nova"/>
                <a:sym typeface="Proxima Nova"/>
              </a:rPr>
              <a:t>Title:</a:t>
            </a:r>
            <a:r>
              <a:rPr lang="en-GB" sz="4000" dirty="0">
                <a:solidFill>
                  <a:srgbClr val="7E6562"/>
                </a:solidFill>
                <a:latin typeface="Proxima Nova"/>
                <a:ea typeface="Proxima Nova"/>
                <a:cs typeface="Proxima Nova"/>
                <a:sym typeface="Proxima Nova"/>
              </a:rPr>
              <a:t> </a:t>
            </a:r>
            <a:r>
              <a:rPr lang="en-US" sz="4000" dirty="0">
                <a:solidFill>
                  <a:srgbClr val="7E6562"/>
                </a:solidFill>
                <a:latin typeface="Proxima Nova"/>
                <a:ea typeface="Proxima Nova"/>
                <a:cs typeface="Proxima Nova"/>
                <a:sym typeface="Proxima Nova"/>
              </a:rPr>
              <a:t>The Last of Their Kind: Turkey’s Nomads</a:t>
            </a:r>
            <a:endParaRPr dirty="0"/>
          </a:p>
          <a:p>
            <a:pPr marL="558800" lvl="0" indent="-558800">
              <a:lnSpc>
                <a:spcPct val="120000"/>
              </a:lnSpc>
              <a:spcBef>
                <a:spcPts val="1200"/>
              </a:spcBef>
              <a:buClr>
                <a:srgbClr val="7E6562"/>
              </a:buClr>
              <a:buSzPts val="5000"/>
              <a:buFont typeface="Proxima Nova"/>
              <a:buChar char="•"/>
            </a:pPr>
            <a:r>
              <a:rPr lang="en-GB" sz="4000" i="1" dirty="0">
                <a:solidFill>
                  <a:srgbClr val="7E6562"/>
                </a:solidFill>
                <a:latin typeface="Proxima Nova"/>
                <a:ea typeface="Proxima Nova"/>
                <a:cs typeface="Proxima Nova"/>
                <a:sym typeface="Proxima Nova"/>
              </a:rPr>
              <a:t>Film maker: </a:t>
            </a:r>
            <a:r>
              <a:rPr lang="en-US" sz="4000" dirty="0">
                <a:solidFill>
                  <a:srgbClr val="7E6562"/>
                </a:solidFill>
                <a:latin typeface="Proxima Nova"/>
                <a:ea typeface="Proxima Nova"/>
                <a:cs typeface="Proxima Nova"/>
                <a:sym typeface="Proxima Nova"/>
              </a:rPr>
              <a:t>Nevin Sungur &amp; Gunnar </a:t>
            </a:r>
            <a:r>
              <a:rPr lang="en-US" sz="4000" dirty="0" err="1">
                <a:solidFill>
                  <a:srgbClr val="7E6562"/>
                </a:solidFill>
                <a:latin typeface="Proxima Nova"/>
                <a:ea typeface="Proxima Nova"/>
                <a:cs typeface="Proxima Nova"/>
                <a:sym typeface="Proxima Nova"/>
              </a:rPr>
              <a:t>Köhne</a:t>
            </a:r>
            <a:endParaRPr lang="en-US" dirty="0"/>
          </a:p>
          <a:p>
            <a:pPr marL="558800" lvl="0" indent="-558800">
              <a:lnSpc>
                <a:spcPct val="120000"/>
              </a:lnSpc>
              <a:spcBef>
                <a:spcPts val="1200"/>
              </a:spcBef>
              <a:buClr>
                <a:srgbClr val="7E6562"/>
              </a:buClr>
              <a:buSzPts val="5000"/>
              <a:buFont typeface="Proxima Nova"/>
              <a:buChar char="•"/>
            </a:pPr>
            <a:r>
              <a:rPr lang="en-GB" sz="4000" i="1" dirty="0">
                <a:solidFill>
                  <a:srgbClr val="7E6562"/>
                </a:solidFill>
                <a:latin typeface="Proxima Nova"/>
                <a:ea typeface="Proxima Nova"/>
                <a:cs typeface="Proxima Nova"/>
                <a:sym typeface="Proxima Nova"/>
              </a:rPr>
              <a:t>Year made:</a:t>
            </a:r>
            <a:r>
              <a:rPr lang="en-GB" sz="4000" dirty="0">
                <a:solidFill>
                  <a:srgbClr val="7E6562"/>
                </a:solidFill>
                <a:latin typeface="Proxima Nova"/>
                <a:ea typeface="Proxima Nova"/>
                <a:cs typeface="Proxima Nova"/>
                <a:sym typeface="Proxima Nova"/>
              </a:rPr>
              <a:t> 2022</a:t>
            </a:r>
            <a:endParaRPr lang="en-US" sz="4000" dirty="0">
              <a:solidFill>
                <a:srgbClr val="7E6562"/>
              </a:solidFill>
              <a:latin typeface="Proxima Nova"/>
              <a:ea typeface="Proxima Nova"/>
              <a:cs typeface="Proxima Nova"/>
              <a:sym typeface="Proxima Nova"/>
            </a:endParaRPr>
          </a:p>
          <a:p>
            <a:pPr marL="558800" lvl="0" indent="-558800">
              <a:lnSpc>
                <a:spcPct val="120000"/>
              </a:lnSpc>
              <a:spcBef>
                <a:spcPts val="1200"/>
              </a:spcBef>
              <a:buClr>
                <a:srgbClr val="7E6562"/>
              </a:buClr>
              <a:buSzPts val="5000"/>
              <a:buFont typeface="Proxima Nova"/>
              <a:buChar char="•"/>
            </a:pPr>
            <a:r>
              <a:rPr lang="en-US" sz="4000" i="1" dirty="0">
                <a:solidFill>
                  <a:srgbClr val="7E6562"/>
                </a:solidFill>
                <a:latin typeface="Proxima Nova"/>
                <a:ea typeface="Proxima Nova"/>
                <a:cs typeface="Proxima Nova"/>
                <a:sym typeface="Proxima Nova"/>
              </a:rPr>
              <a:t>Length</a:t>
            </a:r>
            <a:r>
              <a:rPr lang="en-US" sz="4000" dirty="0">
                <a:solidFill>
                  <a:srgbClr val="7E6562"/>
                </a:solidFill>
                <a:latin typeface="Proxima Nova"/>
                <a:ea typeface="Proxima Nova"/>
                <a:cs typeface="Proxima Nova"/>
                <a:sym typeface="Proxima Nova"/>
              </a:rPr>
              <a:t>: 13 min</a:t>
            </a:r>
            <a:endParaRPr sz="4000" dirty="0">
              <a:solidFill>
                <a:srgbClr val="7E6562"/>
              </a:solidFill>
              <a:latin typeface="Proxima Nova"/>
              <a:ea typeface="Proxima Nova"/>
              <a:cs typeface="Proxima Nova"/>
              <a:sym typeface="Proxima Nova"/>
            </a:endParaRPr>
          </a:p>
          <a:p>
            <a:pPr marL="0" lvl="0" indent="0" algn="l" rtl="0">
              <a:lnSpc>
                <a:spcPct val="120000"/>
              </a:lnSpc>
              <a:spcBef>
                <a:spcPts val="1200"/>
              </a:spcBef>
              <a:spcAft>
                <a:spcPts val="0"/>
              </a:spcAft>
              <a:buNone/>
            </a:pPr>
            <a:endParaRPr sz="4000" dirty="0">
              <a:solidFill>
                <a:srgbClr val="7E6562"/>
              </a:solidFill>
              <a:latin typeface="Proxima Nova"/>
              <a:ea typeface="Proxima Nova"/>
              <a:cs typeface="Proxima Nova"/>
              <a:sym typeface="Proxima Nova"/>
            </a:endParaRPr>
          </a:p>
          <a:p>
            <a:pPr marL="0" lvl="0" indent="0" algn="l" rtl="0">
              <a:lnSpc>
                <a:spcPct val="120000"/>
              </a:lnSpc>
              <a:spcBef>
                <a:spcPts val="1200"/>
              </a:spcBef>
              <a:spcAft>
                <a:spcPts val="0"/>
              </a:spcAft>
              <a:buNone/>
            </a:pPr>
            <a:endParaRPr sz="4000" dirty="0">
              <a:solidFill>
                <a:srgbClr val="7E6562"/>
              </a:solidFill>
              <a:latin typeface="Proxima Nova"/>
              <a:ea typeface="Proxima Nova"/>
              <a:cs typeface="Proxima Nova"/>
              <a:sym typeface="Proxima Nova"/>
            </a:endParaRPr>
          </a:p>
          <a:p>
            <a:pPr marL="558800" lvl="0" indent="-495300" algn="l" rtl="0">
              <a:lnSpc>
                <a:spcPct val="120000"/>
              </a:lnSpc>
              <a:spcBef>
                <a:spcPts val="1200"/>
              </a:spcBef>
              <a:spcAft>
                <a:spcPts val="0"/>
              </a:spcAft>
              <a:buClr>
                <a:srgbClr val="7E6562"/>
              </a:buClr>
              <a:buSzPts val="4000"/>
              <a:buFont typeface="Proxima Nova"/>
              <a:buChar char="•"/>
            </a:pPr>
            <a:r>
              <a:rPr lang="en-US" sz="4000" dirty="0">
                <a:solidFill>
                  <a:srgbClr val="7E6562"/>
                </a:solidFill>
                <a:latin typeface="Proxima Nova"/>
                <a:ea typeface="Proxima Nova"/>
                <a:cs typeface="Proxima Nova"/>
                <a:sym typeface="Proxima Nova"/>
                <a:hlinkClick r:id="rId4"/>
              </a:rPr>
              <a:t>Vimeo link</a:t>
            </a:r>
            <a:endParaRPr lang="en-US" sz="4000" dirty="0">
              <a:solidFill>
                <a:srgbClr val="7E6562"/>
              </a:solidFill>
              <a:latin typeface="Proxima Nova"/>
              <a:ea typeface="Proxima Nova"/>
              <a:cs typeface="Proxima Nova"/>
              <a:sym typeface="Proxima Nova"/>
            </a:endParaRPr>
          </a:p>
          <a:p>
            <a:pPr marL="0" lvl="0" indent="0" algn="l" rtl="0">
              <a:lnSpc>
                <a:spcPct val="120000"/>
              </a:lnSpc>
              <a:spcBef>
                <a:spcPts val="2100"/>
              </a:spcBef>
              <a:spcAft>
                <a:spcPts val="0"/>
              </a:spcAft>
              <a:buNone/>
            </a:pPr>
            <a:endParaRPr dirty="0"/>
          </a:p>
        </p:txBody>
      </p:sp>
      <p:sp>
        <p:nvSpPr>
          <p:cNvPr id="103" name="Google Shape;103;p11">
            <a:extLst>
              <a:ext uri="{FF2B5EF4-FFF2-40B4-BE49-F238E27FC236}">
                <a16:creationId xmlns:a16="http://schemas.microsoft.com/office/drawing/2014/main" id="{FF299FA6-3246-75A5-D924-60F8AE616082}"/>
              </a:ext>
            </a:extLst>
          </p:cNvPr>
          <p:cNvSpPr txBox="1"/>
          <p:nvPr/>
        </p:nvSpPr>
        <p:spPr>
          <a:xfrm>
            <a:off x="13525540" y="12564019"/>
            <a:ext cx="4418529" cy="892522"/>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FFFFFF"/>
              </a:buClr>
              <a:buSzPts val="1200"/>
              <a:buFont typeface="Arial"/>
              <a:buNone/>
            </a:pPr>
            <a:r>
              <a:rPr lang="en-GB" sz="2000" i="1" u="none" strike="noStrike" cap="none" dirty="0">
                <a:solidFill>
                  <a:srgbClr val="FFFFFF"/>
                </a:solidFill>
                <a:effectLst>
                  <a:outerShdw blurRad="38100" dist="38100" dir="2700000" algn="tl">
                    <a:srgbClr val="000000">
                      <a:alpha val="43137"/>
                    </a:srgbClr>
                  </a:outerShdw>
                </a:effectLst>
                <a:latin typeface="Proxima Nova" panose="020B0604020202020204" charset="0"/>
                <a:sym typeface="Arial"/>
              </a:rPr>
              <a:t>Türkiye</a:t>
            </a:r>
          </a:p>
          <a:p>
            <a:pPr marL="0" marR="0" lvl="0" indent="0" algn="l" rtl="0">
              <a:lnSpc>
                <a:spcPct val="115000"/>
              </a:lnSpc>
              <a:spcBef>
                <a:spcPts val="0"/>
              </a:spcBef>
              <a:spcAft>
                <a:spcPts val="0"/>
              </a:spcAft>
              <a:buClr>
                <a:srgbClr val="FFFFFF"/>
              </a:buClr>
              <a:buSzPts val="1200"/>
              <a:buFont typeface="Arial"/>
              <a:buNone/>
            </a:pPr>
            <a:r>
              <a:rPr lang="en-GB" sz="2000" i="1" u="none" strike="noStrike" cap="none" dirty="0">
                <a:solidFill>
                  <a:srgbClr val="FFFFFF"/>
                </a:solidFill>
                <a:effectLst>
                  <a:outerShdw blurRad="38100" dist="38100" dir="2700000" algn="tl">
                    <a:srgbClr val="000000">
                      <a:alpha val="43137"/>
                    </a:srgbClr>
                  </a:outerShdw>
                </a:effectLst>
                <a:latin typeface="Proxima Nova" panose="020B0604020202020204" charset="0"/>
                <a:sym typeface="Arial"/>
              </a:rPr>
              <a:t>© Engin Yilmaz</a:t>
            </a:r>
            <a:endParaRPr sz="2000" i="1" u="none" strike="noStrike" cap="none" dirty="0">
              <a:solidFill>
                <a:srgbClr val="FFFFFF"/>
              </a:solidFill>
              <a:effectLst>
                <a:outerShdw blurRad="38100" dist="38100" dir="2700000" algn="tl">
                  <a:srgbClr val="000000">
                    <a:alpha val="43137"/>
                  </a:srgbClr>
                </a:outerShdw>
              </a:effectLst>
              <a:latin typeface="Proxima Nova" panose="020B0604020202020204" charset="0"/>
              <a:sym typeface="Arial"/>
            </a:endParaRPr>
          </a:p>
        </p:txBody>
      </p:sp>
    </p:spTree>
    <p:extLst>
      <p:ext uri="{BB962C8B-B14F-4D97-AF65-F5344CB8AC3E}">
        <p14:creationId xmlns:p14="http://schemas.microsoft.com/office/powerpoint/2010/main" val="13825282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98">
          <a:extLst>
            <a:ext uri="{FF2B5EF4-FFF2-40B4-BE49-F238E27FC236}">
              <a16:creationId xmlns:a16="http://schemas.microsoft.com/office/drawing/2014/main" id="{DAF49903-E127-F72F-D9BE-D742E3729777}"/>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BA2E6E30-EE52-3F82-F1B6-C2484E96F94E}"/>
              </a:ext>
            </a:extLst>
          </p:cNvPr>
          <p:cNvPicPr>
            <a:picLocks noChangeAspect="1"/>
          </p:cNvPicPr>
          <p:nvPr/>
        </p:nvPicPr>
        <p:blipFill>
          <a:blip r:embed="rId3"/>
          <a:srcRect l="3108" r="36048"/>
          <a:stretch>
            <a:fillRect/>
          </a:stretch>
        </p:blipFill>
        <p:spPr>
          <a:xfrm>
            <a:off x="13256830" y="0"/>
            <a:ext cx="11127170" cy="13716000"/>
          </a:xfrm>
          <a:prstGeom prst="rect">
            <a:avLst/>
          </a:prstGeom>
        </p:spPr>
      </p:pic>
      <p:sp>
        <p:nvSpPr>
          <p:cNvPr id="99" name="Google Shape;99;p11">
            <a:extLst>
              <a:ext uri="{FF2B5EF4-FFF2-40B4-BE49-F238E27FC236}">
                <a16:creationId xmlns:a16="http://schemas.microsoft.com/office/drawing/2014/main" id="{E8B686D5-5C93-FF46-7FCC-676E67C125E4}"/>
              </a:ext>
            </a:extLst>
          </p:cNvPr>
          <p:cNvSpPr txBox="1">
            <a:spLocks noGrp="1"/>
          </p:cNvSpPr>
          <p:nvPr>
            <p:ph type="title"/>
          </p:nvPr>
        </p:nvSpPr>
        <p:spPr>
          <a:xfrm>
            <a:off x="704850" y="395357"/>
            <a:ext cx="12192000" cy="3779078"/>
          </a:xfrm>
          <a:prstGeom prst="rect">
            <a:avLst/>
          </a:prstGeom>
          <a:noFill/>
          <a:ln>
            <a:noFill/>
          </a:ln>
        </p:spPr>
        <p:txBody>
          <a:bodyPr spcFirstLastPara="1" wrap="square" lIns="50800" tIns="50800" rIns="50800" bIns="50800" anchor="ctr" anchorCtr="0">
            <a:normAutofit/>
          </a:bodyPr>
          <a:lstStyle/>
          <a:p>
            <a:pPr marL="0" lvl="0" indent="0" algn="l" rtl="0">
              <a:lnSpc>
                <a:spcPct val="125000"/>
              </a:lnSpc>
              <a:spcBef>
                <a:spcPts val="0"/>
              </a:spcBef>
              <a:spcAft>
                <a:spcPts val="0"/>
              </a:spcAft>
              <a:buClr>
                <a:srgbClr val="878E8D"/>
              </a:buClr>
              <a:buSzPts val="8000"/>
              <a:buFont typeface="Proxima Nova"/>
              <a:buNone/>
            </a:pPr>
            <a:r>
              <a:rPr lang="en-GB" sz="7200" dirty="0">
                <a:solidFill>
                  <a:srgbClr val="878E8D"/>
                </a:solidFill>
                <a:latin typeface="Proxima Nova"/>
                <a:ea typeface="Proxima Nova"/>
                <a:cs typeface="Proxima Nova"/>
                <a:sym typeface="Proxima Nova"/>
              </a:rPr>
              <a:t>North America</a:t>
            </a:r>
            <a:endParaRPr sz="7200" cap="none" dirty="0">
              <a:solidFill>
                <a:srgbClr val="878E8D"/>
              </a:solidFill>
              <a:latin typeface="Proxima Nova"/>
              <a:ea typeface="Proxima Nova"/>
              <a:cs typeface="Proxima Nova"/>
              <a:sym typeface="Proxima Nova"/>
            </a:endParaRPr>
          </a:p>
        </p:txBody>
      </p:sp>
      <p:sp>
        <p:nvSpPr>
          <p:cNvPr id="100" name="Google Shape;100;p11">
            <a:extLst>
              <a:ext uri="{FF2B5EF4-FFF2-40B4-BE49-F238E27FC236}">
                <a16:creationId xmlns:a16="http://schemas.microsoft.com/office/drawing/2014/main" id="{3D6BD8C9-AA97-DE7A-2B02-B28FA2008465}"/>
              </a:ext>
            </a:extLst>
          </p:cNvPr>
          <p:cNvSpPr txBox="1">
            <a:spLocks noGrp="1"/>
          </p:cNvSpPr>
          <p:nvPr>
            <p:ph type="body" idx="1"/>
          </p:nvPr>
        </p:nvSpPr>
        <p:spPr>
          <a:xfrm>
            <a:off x="496532" y="4160141"/>
            <a:ext cx="12192000" cy="9296400"/>
          </a:xfrm>
          <a:prstGeom prst="rect">
            <a:avLst/>
          </a:prstGeom>
          <a:noFill/>
          <a:ln>
            <a:noFill/>
          </a:ln>
        </p:spPr>
        <p:txBody>
          <a:bodyPr spcFirstLastPara="1" wrap="square" lIns="50800" tIns="50800" rIns="50800" bIns="50800" anchor="ctr" anchorCtr="0">
            <a:normAutofit/>
          </a:bodyPr>
          <a:lstStyle/>
          <a:p>
            <a:pPr marL="558800" lvl="0" indent="-558800" algn="l" rtl="0">
              <a:lnSpc>
                <a:spcPct val="120000"/>
              </a:lnSpc>
              <a:spcBef>
                <a:spcPts val="0"/>
              </a:spcBef>
              <a:spcAft>
                <a:spcPts val="0"/>
              </a:spcAft>
              <a:buClr>
                <a:srgbClr val="7E6562"/>
              </a:buClr>
              <a:buSzPts val="5000"/>
              <a:buFont typeface="Proxima Nova"/>
              <a:buChar char="•"/>
            </a:pPr>
            <a:r>
              <a:rPr lang="en-GB" sz="4000" i="1" dirty="0">
                <a:solidFill>
                  <a:srgbClr val="7E6562"/>
                </a:solidFill>
                <a:latin typeface="Proxima Nova"/>
                <a:ea typeface="Proxima Nova"/>
                <a:cs typeface="Proxima Nova"/>
                <a:sym typeface="Proxima Nova"/>
              </a:rPr>
              <a:t>Title:</a:t>
            </a:r>
            <a:r>
              <a:rPr lang="en-GB" sz="4000" dirty="0">
                <a:solidFill>
                  <a:srgbClr val="7E6562"/>
                </a:solidFill>
                <a:latin typeface="Proxima Nova"/>
                <a:ea typeface="Proxima Nova"/>
                <a:cs typeface="Proxima Nova"/>
                <a:sym typeface="Proxima Nova"/>
              </a:rPr>
              <a:t> </a:t>
            </a:r>
            <a:r>
              <a:rPr lang="en-US" sz="4000" dirty="0">
                <a:solidFill>
                  <a:srgbClr val="7E6562"/>
                </a:solidFill>
                <a:latin typeface="Proxima Nova"/>
                <a:ea typeface="Proxima Nova"/>
                <a:cs typeface="Proxima Nova"/>
                <a:sym typeface="Proxima Nova"/>
              </a:rPr>
              <a:t>The Central Grasslands: the Backbone of North America</a:t>
            </a:r>
            <a:endParaRPr dirty="0"/>
          </a:p>
          <a:p>
            <a:pPr marL="558800" lvl="0" indent="-558800">
              <a:lnSpc>
                <a:spcPct val="120000"/>
              </a:lnSpc>
              <a:spcBef>
                <a:spcPts val="1200"/>
              </a:spcBef>
              <a:buClr>
                <a:srgbClr val="7E6562"/>
              </a:buClr>
              <a:buSzPts val="5000"/>
              <a:buFont typeface="Proxima Nova"/>
              <a:buChar char="•"/>
            </a:pPr>
            <a:r>
              <a:rPr lang="en-GB" sz="4000" i="1" dirty="0">
                <a:solidFill>
                  <a:srgbClr val="7E6562"/>
                </a:solidFill>
                <a:latin typeface="Proxima Nova"/>
                <a:ea typeface="Proxima Nova"/>
                <a:cs typeface="Proxima Nova"/>
                <a:sym typeface="Proxima Nova"/>
              </a:rPr>
              <a:t>Film maker: </a:t>
            </a:r>
            <a:r>
              <a:rPr lang="en-US" sz="4000" dirty="0">
                <a:solidFill>
                  <a:srgbClr val="7E6562"/>
                </a:solidFill>
                <a:latin typeface="Proxima Nova"/>
                <a:ea typeface="Proxima Nova"/>
                <a:cs typeface="Proxima Nova"/>
                <a:sym typeface="Proxima Nova"/>
              </a:rPr>
              <a:t>Cornel Lab of Ornithology</a:t>
            </a:r>
            <a:endParaRPr lang="en-US" sz="4000" dirty="0"/>
          </a:p>
          <a:p>
            <a:pPr marL="558800" lvl="0" indent="-558800">
              <a:lnSpc>
                <a:spcPct val="120000"/>
              </a:lnSpc>
              <a:spcBef>
                <a:spcPts val="1200"/>
              </a:spcBef>
              <a:buClr>
                <a:srgbClr val="7E6562"/>
              </a:buClr>
              <a:buSzPts val="5000"/>
              <a:buFont typeface="Proxima Nova"/>
              <a:buChar char="•"/>
            </a:pPr>
            <a:r>
              <a:rPr lang="en-GB" sz="4000" i="1" dirty="0">
                <a:solidFill>
                  <a:srgbClr val="7E6562"/>
                </a:solidFill>
                <a:latin typeface="Proxima Nova"/>
                <a:ea typeface="Proxima Nova"/>
                <a:cs typeface="Proxima Nova"/>
                <a:sym typeface="Proxima Nova"/>
              </a:rPr>
              <a:t>Year made:</a:t>
            </a:r>
            <a:r>
              <a:rPr lang="en-GB" sz="4000" dirty="0">
                <a:solidFill>
                  <a:srgbClr val="7E6562"/>
                </a:solidFill>
                <a:latin typeface="Proxima Nova"/>
                <a:ea typeface="Proxima Nova"/>
                <a:cs typeface="Proxima Nova"/>
                <a:sym typeface="Proxima Nova"/>
              </a:rPr>
              <a:t> 2025</a:t>
            </a:r>
            <a:endParaRPr lang="en-US" sz="4000" dirty="0">
              <a:solidFill>
                <a:srgbClr val="7E6562"/>
              </a:solidFill>
              <a:latin typeface="Proxima Nova"/>
              <a:ea typeface="Proxima Nova"/>
              <a:cs typeface="Proxima Nova"/>
              <a:sym typeface="Proxima Nova"/>
            </a:endParaRPr>
          </a:p>
          <a:p>
            <a:pPr marL="558800" lvl="0" indent="-558800">
              <a:lnSpc>
                <a:spcPct val="120000"/>
              </a:lnSpc>
              <a:spcBef>
                <a:spcPts val="1200"/>
              </a:spcBef>
              <a:buClr>
                <a:srgbClr val="7E6562"/>
              </a:buClr>
              <a:buSzPts val="5000"/>
              <a:buFont typeface="Proxima Nova"/>
              <a:buChar char="•"/>
            </a:pPr>
            <a:r>
              <a:rPr lang="en-US" sz="4000" i="1" dirty="0">
                <a:solidFill>
                  <a:srgbClr val="7E6562"/>
                </a:solidFill>
                <a:latin typeface="Proxima Nova"/>
                <a:ea typeface="Proxima Nova"/>
                <a:cs typeface="Proxima Nova"/>
                <a:sym typeface="Proxima Nova"/>
              </a:rPr>
              <a:t>Length</a:t>
            </a:r>
            <a:r>
              <a:rPr lang="en-US" sz="4000" dirty="0">
                <a:solidFill>
                  <a:srgbClr val="7E6562"/>
                </a:solidFill>
                <a:latin typeface="Proxima Nova"/>
                <a:ea typeface="Proxima Nova"/>
                <a:cs typeface="Proxima Nova"/>
                <a:sym typeface="Proxima Nova"/>
              </a:rPr>
              <a:t>: 6 min</a:t>
            </a:r>
            <a:endParaRPr sz="4000" dirty="0">
              <a:solidFill>
                <a:srgbClr val="7E6562"/>
              </a:solidFill>
              <a:latin typeface="Proxima Nova"/>
              <a:ea typeface="Proxima Nova"/>
              <a:cs typeface="Proxima Nova"/>
              <a:sym typeface="Proxima Nova"/>
            </a:endParaRPr>
          </a:p>
          <a:p>
            <a:pPr marL="0" lvl="0" indent="0" algn="l" rtl="0">
              <a:lnSpc>
                <a:spcPct val="120000"/>
              </a:lnSpc>
              <a:spcBef>
                <a:spcPts val="1200"/>
              </a:spcBef>
              <a:spcAft>
                <a:spcPts val="0"/>
              </a:spcAft>
              <a:buNone/>
            </a:pPr>
            <a:endParaRPr sz="4000" dirty="0">
              <a:solidFill>
                <a:srgbClr val="7E6562"/>
              </a:solidFill>
              <a:latin typeface="Proxima Nova"/>
              <a:ea typeface="Proxima Nova"/>
              <a:cs typeface="Proxima Nova"/>
              <a:sym typeface="Proxima Nova"/>
            </a:endParaRPr>
          </a:p>
          <a:p>
            <a:pPr marL="0" lvl="0" indent="0" algn="l" rtl="0">
              <a:lnSpc>
                <a:spcPct val="120000"/>
              </a:lnSpc>
              <a:spcBef>
                <a:spcPts val="1200"/>
              </a:spcBef>
              <a:spcAft>
                <a:spcPts val="0"/>
              </a:spcAft>
              <a:buNone/>
            </a:pPr>
            <a:endParaRPr sz="4000" dirty="0">
              <a:solidFill>
                <a:srgbClr val="7E6562"/>
              </a:solidFill>
              <a:latin typeface="Proxima Nova"/>
              <a:ea typeface="Proxima Nova"/>
              <a:cs typeface="Proxima Nova"/>
              <a:sym typeface="Proxima Nova"/>
            </a:endParaRPr>
          </a:p>
          <a:p>
            <a:pPr marL="558800" lvl="0" indent="-495300" algn="l" rtl="0">
              <a:lnSpc>
                <a:spcPct val="120000"/>
              </a:lnSpc>
              <a:spcBef>
                <a:spcPts val="1200"/>
              </a:spcBef>
              <a:spcAft>
                <a:spcPts val="0"/>
              </a:spcAft>
              <a:buClr>
                <a:srgbClr val="7E6562"/>
              </a:buClr>
              <a:buSzPts val="4000"/>
              <a:buFont typeface="Proxima Nova"/>
              <a:buChar char="•"/>
            </a:pPr>
            <a:r>
              <a:rPr lang="en-US" sz="4000" dirty="0">
                <a:solidFill>
                  <a:srgbClr val="7E6562"/>
                </a:solidFill>
                <a:latin typeface="Proxima Nova"/>
                <a:ea typeface="Proxima Nova"/>
                <a:cs typeface="Proxima Nova"/>
                <a:sym typeface="Proxima Nova"/>
                <a:hlinkClick r:id="rId4"/>
              </a:rPr>
              <a:t>Vimeo link</a:t>
            </a:r>
            <a:endParaRPr lang="en-US" sz="4000" dirty="0">
              <a:solidFill>
                <a:srgbClr val="7E6562"/>
              </a:solidFill>
              <a:latin typeface="Proxima Nova"/>
              <a:ea typeface="Proxima Nova"/>
              <a:cs typeface="Proxima Nova"/>
              <a:sym typeface="Proxima Nova"/>
            </a:endParaRPr>
          </a:p>
          <a:p>
            <a:pPr marL="0" lvl="0" indent="0" algn="l" rtl="0">
              <a:lnSpc>
                <a:spcPct val="120000"/>
              </a:lnSpc>
              <a:spcBef>
                <a:spcPts val="2100"/>
              </a:spcBef>
              <a:spcAft>
                <a:spcPts val="0"/>
              </a:spcAft>
              <a:buNone/>
            </a:pPr>
            <a:endParaRPr dirty="0"/>
          </a:p>
        </p:txBody>
      </p:sp>
      <p:sp>
        <p:nvSpPr>
          <p:cNvPr id="103" name="Google Shape;103;p11">
            <a:extLst>
              <a:ext uri="{FF2B5EF4-FFF2-40B4-BE49-F238E27FC236}">
                <a16:creationId xmlns:a16="http://schemas.microsoft.com/office/drawing/2014/main" id="{669FC8C2-E993-0BEB-0677-8FC951D36FD2}"/>
              </a:ext>
            </a:extLst>
          </p:cNvPr>
          <p:cNvSpPr txBox="1"/>
          <p:nvPr/>
        </p:nvSpPr>
        <p:spPr>
          <a:xfrm>
            <a:off x="13525540" y="12564019"/>
            <a:ext cx="4418529" cy="892522"/>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FFFFFF"/>
              </a:buClr>
              <a:buSzPts val="1200"/>
              <a:buFont typeface="Arial"/>
              <a:buNone/>
            </a:pPr>
            <a:r>
              <a:rPr lang="en-GB" sz="2000" i="1" u="none" strike="noStrike" cap="none" dirty="0">
                <a:solidFill>
                  <a:srgbClr val="FFFFFF"/>
                </a:solidFill>
                <a:effectLst>
                  <a:outerShdw blurRad="38100" dist="38100" dir="2700000" algn="tl">
                    <a:srgbClr val="000000">
                      <a:alpha val="43137"/>
                    </a:srgbClr>
                  </a:outerShdw>
                </a:effectLst>
                <a:latin typeface="Proxima Nova" panose="020B0604020202020204" charset="0"/>
                <a:sym typeface="Arial"/>
              </a:rPr>
              <a:t>USA</a:t>
            </a:r>
          </a:p>
          <a:p>
            <a:pPr marL="0" marR="0" lvl="0" indent="0" algn="l" rtl="0">
              <a:lnSpc>
                <a:spcPct val="115000"/>
              </a:lnSpc>
              <a:spcBef>
                <a:spcPts val="0"/>
              </a:spcBef>
              <a:spcAft>
                <a:spcPts val="0"/>
              </a:spcAft>
              <a:buClr>
                <a:srgbClr val="FFFFFF"/>
              </a:buClr>
              <a:buSzPts val="1200"/>
              <a:buFont typeface="Arial"/>
              <a:buNone/>
            </a:pPr>
            <a:r>
              <a:rPr lang="en-GB" sz="2000" i="1" u="none" strike="noStrike" cap="none" dirty="0">
                <a:solidFill>
                  <a:srgbClr val="FFFFFF"/>
                </a:solidFill>
                <a:effectLst>
                  <a:outerShdw blurRad="38100" dist="38100" dir="2700000" algn="tl">
                    <a:srgbClr val="000000">
                      <a:alpha val="43137"/>
                    </a:srgbClr>
                  </a:outerShdw>
                </a:effectLst>
                <a:latin typeface="Proxima Nova" panose="020B0604020202020204" charset="0"/>
                <a:sym typeface="Arial"/>
              </a:rPr>
              <a:t>© </a:t>
            </a:r>
            <a:r>
              <a:rPr lang="en-GB" sz="2000" i="1" dirty="0">
                <a:solidFill>
                  <a:srgbClr val="FFFFFF"/>
                </a:solidFill>
                <a:effectLst>
                  <a:outerShdw blurRad="38100" dist="38100" dir="2700000" algn="tl">
                    <a:srgbClr val="000000">
                      <a:alpha val="43137"/>
                    </a:srgbClr>
                  </a:outerShdw>
                </a:effectLst>
                <a:latin typeface="Proxima Nova" panose="020B0604020202020204" charset="0"/>
              </a:rPr>
              <a:t>Darin Sherritt</a:t>
            </a:r>
            <a:endParaRPr sz="2000" i="1" u="none" strike="noStrike" cap="none" dirty="0">
              <a:solidFill>
                <a:srgbClr val="FFFFFF"/>
              </a:solidFill>
              <a:effectLst>
                <a:outerShdw blurRad="38100" dist="38100" dir="2700000" algn="tl">
                  <a:srgbClr val="000000">
                    <a:alpha val="43137"/>
                  </a:srgbClr>
                </a:outerShdw>
              </a:effectLst>
              <a:latin typeface="Proxima Nova" panose="020B0604020202020204" charset="0"/>
              <a:sym typeface="Arial"/>
            </a:endParaRPr>
          </a:p>
        </p:txBody>
      </p:sp>
    </p:spTree>
    <p:extLst>
      <p:ext uri="{BB962C8B-B14F-4D97-AF65-F5344CB8AC3E}">
        <p14:creationId xmlns:p14="http://schemas.microsoft.com/office/powerpoint/2010/main" val="12481639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98">
          <a:extLst>
            <a:ext uri="{FF2B5EF4-FFF2-40B4-BE49-F238E27FC236}">
              <a16:creationId xmlns:a16="http://schemas.microsoft.com/office/drawing/2014/main" id="{0DB9586D-495F-9A19-C649-F062B74576E0}"/>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7E39E54E-AC27-190C-FF59-DC352656FE80}"/>
              </a:ext>
            </a:extLst>
          </p:cNvPr>
          <p:cNvPicPr>
            <a:picLocks noChangeAspect="1"/>
          </p:cNvPicPr>
          <p:nvPr/>
        </p:nvPicPr>
        <p:blipFill>
          <a:blip r:embed="rId3"/>
          <a:srcRect l="1196" t="2351" r="11088"/>
          <a:stretch>
            <a:fillRect/>
          </a:stretch>
        </p:blipFill>
        <p:spPr>
          <a:xfrm>
            <a:off x="13256830" y="0"/>
            <a:ext cx="11127170" cy="13716000"/>
          </a:xfrm>
          <a:prstGeom prst="rect">
            <a:avLst/>
          </a:prstGeom>
        </p:spPr>
      </p:pic>
      <p:sp>
        <p:nvSpPr>
          <p:cNvPr id="99" name="Google Shape;99;p11">
            <a:extLst>
              <a:ext uri="{FF2B5EF4-FFF2-40B4-BE49-F238E27FC236}">
                <a16:creationId xmlns:a16="http://schemas.microsoft.com/office/drawing/2014/main" id="{CB2ADCC5-7604-3EF5-0E85-20269B8BDECF}"/>
              </a:ext>
            </a:extLst>
          </p:cNvPr>
          <p:cNvSpPr txBox="1">
            <a:spLocks noGrp="1"/>
          </p:cNvSpPr>
          <p:nvPr>
            <p:ph type="title"/>
          </p:nvPr>
        </p:nvSpPr>
        <p:spPr>
          <a:xfrm>
            <a:off x="704850" y="395357"/>
            <a:ext cx="12192000" cy="3779078"/>
          </a:xfrm>
          <a:prstGeom prst="rect">
            <a:avLst/>
          </a:prstGeom>
          <a:noFill/>
          <a:ln>
            <a:noFill/>
          </a:ln>
        </p:spPr>
        <p:txBody>
          <a:bodyPr spcFirstLastPara="1" wrap="square" lIns="50800" tIns="50800" rIns="50800" bIns="50800" anchor="ctr" anchorCtr="0">
            <a:normAutofit/>
          </a:bodyPr>
          <a:lstStyle/>
          <a:p>
            <a:pPr marL="0" lvl="0" indent="0" algn="l" rtl="0">
              <a:lnSpc>
                <a:spcPct val="125000"/>
              </a:lnSpc>
              <a:spcBef>
                <a:spcPts val="0"/>
              </a:spcBef>
              <a:spcAft>
                <a:spcPts val="0"/>
              </a:spcAft>
              <a:buClr>
                <a:srgbClr val="878E8D"/>
              </a:buClr>
              <a:buSzPts val="8000"/>
              <a:buFont typeface="Proxima Nova"/>
              <a:buNone/>
            </a:pPr>
            <a:r>
              <a:rPr lang="en-GB" sz="7200" dirty="0">
                <a:solidFill>
                  <a:srgbClr val="878E8D"/>
                </a:solidFill>
                <a:latin typeface="Proxima Nova"/>
                <a:ea typeface="Proxima Nova"/>
                <a:cs typeface="Proxima Nova"/>
                <a:sym typeface="Proxima Nova"/>
              </a:rPr>
              <a:t>Canada</a:t>
            </a:r>
            <a:endParaRPr sz="7200" cap="none" dirty="0">
              <a:solidFill>
                <a:srgbClr val="878E8D"/>
              </a:solidFill>
              <a:latin typeface="Proxima Nova"/>
              <a:ea typeface="Proxima Nova"/>
              <a:cs typeface="Proxima Nova"/>
              <a:sym typeface="Proxima Nova"/>
            </a:endParaRPr>
          </a:p>
        </p:txBody>
      </p:sp>
      <p:sp>
        <p:nvSpPr>
          <p:cNvPr id="100" name="Google Shape;100;p11">
            <a:extLst>
              <a:ext uri="{FF2B5EF4-FFF2-40B4-BE49-F238E27FC236}">
                <a16:creationId xmlns:a16="http://schemas.microsoft.com/office/drawing/2014/main" id="{DD351002-A146-C4D5-C654-60EC8FF012E1}"/>
              </a:ext>
            </a:extLst>
          </p:cNvPr>
          <p:cNvSpPr txBox="1">
            <a:spLocks noGrp="1"/>
          </p:cNvSpPr>
          <p:nvPr>
            <p:ph type="body" idx="1"/>
          </p:nvPr>
        </p:nvSpPr>
        <p:spPr>
          <a:xfrm>
            <a:off x="496532" y="4160141"/>
            <a:ext cx="12192000" cy="9296400"/>
          </a:xfrm>
          <a:prstGeom prst="rect">
            <a:avLst/>
          </a:prstGeom>
          <a:noFill/>
          <a:ln>
            <a:noFill/>
          </a:ln>
        </p:spPr>
        <p:txBody>
          <a:bodyPr spcFirstLastPara="1" wrap="square" lIns="50800" tIns="50800" rIns="50800" bIns="50800" anchor="ctr" anchorCtr="0">
            <a:normAutofit/>
          </a:bodyPr>
          <a:lstStyle/>
          <a:p>
            <a:pPr marL="558800" lvl="0" indent="-558800" algn="l" rtl="0">
              <a:lnSpc>
                <a:spcPct val="120000"/>
              </a:lnSpc>
              <a:spcBef>
                <a:spcPts val="0"/>
              </a:spcBef>
              <a:spcAft>
                <a:spcPts val="0"/>
              </a:spcAft>
              <a:buClr>
                <a:srgbClr val="7E6562"/>
              </a:buClr>
              <a:buSzPts val="5000"/>
              <a:buFont typeface="Proxima Nova"/>
              <a:buChar char="•"/>
            </a:pPr>
            <a:r>
              <a:rPr lang="en-GB" sz="4000" i="1" dirty="0">
                <a:solidFill>
                  <a:srgbClr val="7E6562"/>
                </a:solidFill>
                <a:latin typeface="Proxima Nova"/>
                <a:ea typeface="Proxima Nova"/>
                <a:cs typeface="Proxima Nova"/>
                <a:sym typeface="Proxima Nova"/>
              </a:rPr>
              <a:t>Title:</a:t>
            </a:r>
            <a:r>
              <a:rPr lang="en-GB" sz="4000" dirty="0">
                <a:solidFill>
                  <a:srgbClr val="7E6562"/>
                </a:solidFill>
                <a:latin typeface="Proxima Nova"/>
                <a:ea typeface="Proxima Nova"/>
                <a:cs typeface="Proxima Nova"/>
                <a:sym typeface="Proxima Nova"/>
              </a:rPr>
              <a:t> </a:t>
            </a:r>
            <a:r>
              <a:rPr lang="en-US" sz="4000" dirty="0">
                <a:solidFill>
                  <a:srgbClr val="7E6562"/>
                </a:solidFill>
                <a:latin typeface="Proxima Nova"/>
                <a:ea typeface="Proxima Nova"/>
                <a:cs typeface="Proxima Nova"/>
                <a:sym typeface="Proxima Nova"/>
              </a:rPr>
              <a:t>Singing Back the Buffalo</a:t>
            </a:r>
            <a:endParaRPr dirty="0"/>
          </a:p>
          <a:p>
            <a:pPr marL="558800" lvl="0" indent="-558800">
              <a:lnSpc>
                <a:spcPct val="120000"/>
              </a:lnSpc>
              <a:spcBef>
                <a:spcPts val="1200"/>
              </a:spcBef>
              <a:buClr>
                <a:srgbClr val="7E6562"/>
              </a:buClr>
              <a:buSzPts val="5000"/>
              <a:buFont typeface="Proxima Nova"/>
              <a:buChar char="•"/>
            </a:pPr>
            <a:r>
              <a:rPr lang="en-GB" sz="4000" i="1" dirty="0">
                <a:solidFill>
                  <a:srgbClr val="7E6562"/>
                </a:solidFill>
                <a:latin typeface="Proxima Nova"/>
                <a:ea typeface="Proxima Nova"/>
                <a:cs typeface="Proxima Nova"/>
                <a:sym typeface="Proxima Nova"/>
              </a:rPr>
              <a:t>Film maker: </a:t>
            </a:r>
            <a:r>
              <a:rPr lang="en-US" sz="4000" dirty="0">
                <a:solidFill>
                  <a:srgbClr val="7E6562"/>
                </a:solidFill>
                <a:latin typeface="Proxima Nova"/>
                <a:ea typeface="Proxima Nova"/>
                <a:cs typeface="Proxima Nova"/>
                <a:sym typeface="Proxima Nova"/>
              </a:rPr>
              <a:t>Tasha Hubbard</a:t>
            </a:r>
            <a:endParaRPr lang="en-US" dirty="0"/>
          </a:p>
          <a:p>
            <a:pPr marL="558800" lvl="0" indent="-558800">
              <a:lnSpc>
                <a:spcPct val="120000"/>
              </a:lnSpc>
              <a:spcBef>
                <a:spcPts val="1200"/>
              </a:spcBef>
              <a:buClr>
                <a:srgbClr val="7E6562"/>
              </a:buClr>
              <a:buSzPts val="5000"/>
              <a:buFont typeface="Proxima Nova"/>
              <a:buChar char="•"/>
            </a:pPr>
            <a:r>
              <a:rPr lang="en-GB" sz="4000" i="1" dirty="0">
                <a:solidFill>
                  <a:srgbClr val="7E6562"/>
                </a:solidFill>
                <a:latin typeface="Proxima Nova"/>
                <a:ea typeface="Proxima Nova"/>
                <a:cs typeface="Proxima Nova"/>
                <a:sym typeface="Proxima Nova"/>
              </a:rPr>
              <a:t>Year made:</a:t>
            </a:r>
            <a:r>
              <a:rPr lang="en-GB" sz="4000" dirty="0">
                <a:solidFill>
                  <a:srgbClr val="7E6562"/>
                </a:solidFill>
                <a:latin typeface="Proxima Nova"/>
                <a:ea typeface="Proxima Nova"/>
                <a:cs typeface="Proxima Nova"/>
                <a:sym typeface="Proxima Nova"/>
              </a:rPr>
              <a:t> 2024</a:t>
            </a:r>
            <a:endParaRPr lang="en-US" sz="4000" dirty="0">
              <a:solidFill>
                <a:srgbClr val="7E6562"/>
              </a:solidFill>
              <a:latin typeface="Proxima Nova"/>
              <a:ea typeface="Proxima Nova"/>
              <a:cs typeface="Proxima Nova"/>
              <a:sym typeface="Proxima Nova"/>
            </a:endParaRPr>
          </a:p>
          <a:p>
            <a:pPr marL="558800" lvl="0" indent="-558800">
              <a:lnSpc>
                <a:spcPct val="120000"/>
              </a:lnSpc>
              <a:spcBef>
                <a:spcPts val="1200"/>
              </a:spcBef>
              <a:buClr>
                <a:srgbClr val="7E6562"/>
              </a:buClr>
              <a:buSzPts val="5000"/>
              <a:buFont typeface="Proxima Nova"/>
              <a:buChar char="•"/>
            </a:pPr>
            <a:r>
              <a:rPr lang="en-US" sz="4000" i="1" dirty="0">
                <a:solidFill>
                  <a:srgbClr val="7E6562"/>
                </a:solidFill>
                <a:latin typeface="Proxima Nova"/>
                <a:ea typeface="Proxima Nova"/>
                <a:cs typeface="Proxima Nova"/>
                <a:sym typeface="Proxima Nova"/>
              </a:rPr>
              <a:t>Length</a:t>
            </a:r>
            <a:r>
              <a:rPr lang="en-US" sz="4000" dirty="0">
                <a:solidFill>
                  <a:srgbClr val="7E6562"/>
                </a:solidFill>
                <a:latin typeface="Proxima Nova"/>
                <a:ea typeface="Proxima Nova"/>
                <a:cs typeface="Proxima Nova"/>
                <a:sym typeface="Proxima Nova"/>
              </a:rPr>
              <a:t>: 2 min</a:t>
            </a:r>
            <a:endParaRPr sz="4000" dirty="0">
              <a:solidFill>
                <a:srgbClr val="7E6562"/>
              </a:solidFill>
              <a:latin typeface="Proxima Nova"/>
              <a:ea typeface="Proxima Nova"/>
              <a:cs typeface="Proxima Nova"/>
              <a:sym typeface="Proxima Nova"/>
            </a:endParaRPr>
          </a:p>
          <a:p>
            <a:pPr marL="0" lvl="0" indent="0" algn="l" rtl="0">
              <a:lnSpc>
                <a:spcPct val="120000"/>
              </a:lnSpc>
              <a:spcBef>
                <a:spcPts val="1200"/>
              </a:spcBef>
              <a:spcAft>
                <a:spcPts val="0"/>
              </a:spcAft>
              <a:buNone/>
            </a:pPr>
            <a:endParaRPr sz="4000" dirty="0">
              <a:solidFill>
                <a:srgbClr val="7E6562"/>
              </a:solidFill>
              <a:latin typeface="Proxima Nova"/>
              <a:ea typeface="Proxima Nova"/>
              <a:cs typeface="Proxima Nova"/>
              <a:sym typeface="Proxima Nova"/>
            </a:endParaRPr>
          </a:p>
          <a:p>
            <a:pPr marL="0" lvl="0" indent="0" algn="l" rtl="0">
              <a:lnSpc>
                <a:spcPct val="120000"/>
              </a:lnSpc>
              <a:spcBef>
                <a:spcPts val="1200"/>
              </a:spcBef>
              <a:spcAft>
                <a:spcPts val="0"/>
              </a:spcAft>
              <a:buNone/>
            </a:pPr>
            <a:endParaRPr sz="4000" dirty="0">
              <a:solidFill>
                <a:srgbClr val="7E6562"/>
              </a:solidFill>
              <a:latin typeface="Proxima Nova"/>
              <a:ea typeface="Proxima Nova"/>
              <a:cs typeface="Proxima Nova"/>
              <a:sym typeface="Proxima Nova"/>
            </a:endParaRPr>
          </a:p>
          <a:p>
            <a:pPr marL="558800" lvl="0" indent="-495300" algn="l" rtl="0">
              <a:lnSpc>
                <a:spcPct val="120000"/>
              </a:lnSpc>
              <a:spcBef>
                <a:spcPts val="1200"/>
              </a:spcBef>
              <a:spcAft>
                <a:spcPts val="0"/>
              </a:spcAft>
              <a:buClr>
                <a:srgbClr val="7E6562"/>
              </a:buClr>
              <a:buSzPts val="4000"/>
              <a:buFont typeface="Proxima Nova"/>
              <a:buChar char="•"/>
            </a:pPr>
            <a:r>
              <a:rPr lang="en-US" sz="4000" dirty="0">
                <a:solidFill>
                  <a:srgbClr val="7E6562"/>
                </a:solidFill>
                <a:latin typeface="Proxima Nova"/>
                <a:ea typeface="Proxima Nova"/>
                <a:cs typeface="Proxima Nova"/>
                <a:sym typeface="Proxima Nova"/>
                <a:hlinkClick r:id="rId4"/>
              </a:rPr>
              <a:t>YouTube link</a:t>
            </a:r>
            <a:endParaRPr lang="en-US" sz="4000" dirty="0">
              <a:solidFill>
                <a:srgbClr val="7E6562"/>
              </a:solidFill>
              <a:latin typeface="Proxima Nova"/>
              <a:ea typeface="Proxima Nova"/>
              <a:cs typeface="Proxima Nova"/>
              <a:sym typeface="Proxima Nova"/>
            </a:endParaRPr>
          </a:p>
          <a:p>
            <a:pPr marL="0" lvl="0" indent="0" algn="l" rtl="0">
              <a:lnSpc>
                <a:spcPct val="120000"/>
              </a:lnSpc>
              <a:spcBef>
                <a:spcPts val="2100"/>
              </a:spcBef>
              <a:spcAft>
                <a:spcPts val="0"/>
              </a:spcAft>
              <a:buNone/>
            </a:pPr>
            <a:endParaRPr dirty="0"/>
          </a:p>
        </p:txBody>
      </p:sp>
      <p:sp>
        <p:nvSpPr>
          <p:cNvPr id="103" name="Google Shape;103;p11">
            <a:extLst>
              <a:ext uri="{FF2B5EF4-FFF2-40B4-BE49-F238E27FC236}">
                <a16:creationId xmlns:a16="http://schemas.microsoft.com/office/drawing/2014/main" id="{5810B0E2-8D8E-CA33-6ACB-8636C1069F9E}"/>
              </a:ext>
            </a:extLst>
          </p:cNvPr>
          <p:cNvSpPr txBox="1"/>
          <p:nvPr/>
        </p:nvSpPr>
        <p:spPr>
          <a:xfrm>
            <a:off x="13525540" y="12564019"/>
            <a:ext cx="4418529" cy="892522"/>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FFFFFF"/>
              </a:buClr>
              <a:buSzPts val="1200"/>
              <a:buFont typeface="Arial"/>
              <a:buNone/>
            </a:pPr>
            <a:r>
              <a:rPr lang="en-GB" sz="2000" i="1" u="none" strike="noStrike" cap="none" dirty="0">
                <a:solidFill>
                  <a:srgbClr val="FFFFFF"/>
                </a:solidFill>
                <a:effectLst>
                  <a:outerShdw blurRad="38100" dist="38100" dir="2700000" algn="tl">
                    <a:srgbClr val="000000">
                      <a:alpha val="43137"/>
                    </a:srgbClr>
                  </a:outerShdw>
                </a:effectLst>
                <a:latin typeface="Proxima Nova" panose="020B0604020202020204" charset="0"/>
                <a:sym typeface="Arial"/>
              </a:rPr>
              <a:t>Canada</a:t>
            </a:r>
          </a:p>
          <a:p>
            <a:pPr marL="0" marR="0" lvl="0" indent="0" algn="l" rtl="0">
              <a:lnSpc>
                <a:spcPct val="115000"/>
              </a:lnSpc>
              <a:spcBef>
                <a:spcPts val="0"/>
              </a:spcBef>
              <a:spcAft>
                <a:spcPts val="0"/>
              </a:spcAft>
              <a:buClr>
                <a:srgbClr val="FFFFFF"/>
              </a:buClr>
              <a:buSzPts val="1200"/>
              <a:buFont typeface="Arial"/>
              <a:buNone/>
            </a:pPr>
            <a:r>
              <a:rPr lang="en-GB" sz="2000" i="1" u="none" strike="noStrike" cap="none" dirty="0">
                <a:solidFill>
                  <a:srgbClr val="FFFFFF"/>
                </a:solidFill>
                <a:effectLst>
                  <a:outerShdw blurRad="38100" dist="38100" dir="2700000" algn="tl">
                    <a:srgbClr val="000000">
                      <a:alpha val="43137"/>
                    </a:srgbClr>
                  </a:outerShdw>
                </a:effectLst>
                <a:latin typeface="Proxima Nova" panose="020B0604020202020204" charset="0"/>
                <a:sym typeface="Arial"/>
              </a:rPr>
              <a:t>© </a:t>
            </a:r>
            <a:r>
              <a:rPr lang="en-GB" sz="2000" i="1" dirty="0">
                <a:solidFill>
                  <a:srgbClr val="FFFFFF"/>
                </a:solidFill>
                <a:effectLst>
                  <a:outerShdw blurRad="38100" dist="38100" dir="2700000" algn="tl">
                    <a:srgbClr val="000000">
                      <a:alpha val="43137"/>
                    </a:srgbClr>
                  </a:outerShdw>
                </a:effectLst>
                <a:latin typeface="Proxima Nova" panose="020B0604020202020204" charset="0"/>
              </a:rPr>
              <a:t>Tasha Hubbard</a:t>
            </a:r>
            <a:endParaRPr sz="2000" i="1" u="none" strike="noStrike" cap="none" dirty="0">
              <a:solidFill>
                <a:srgbClr val="FFFFFF"/>
              </a:solidFill>
              <a:effectLst>
                <a:outerShdw blurRad="38100" dist="38100" dir="2700000" algn="tl">
                  <a:srgbClr val="000000">
                    <a:alpha val="43137"/>
                  </a:srgbClr>
                </a:outerShdw>
              </a:effectLst>
              <a:latin typeface="Proxima Nova" panose="020B0604020202020204" charset="0"/>
              <a:sym typeface="Arial"/>
            </a:endParaRPr>
          </a:p>
        </p:txBody>
      </p:sp>
    </p:spTree>
    <p:extLst>
      <p:ext uri="{BB962C8B-B14F-4D97-AF65-F5344CB8AC3E}">
        <p14:creationId xmlns:p14="http://schemas.microsoft.com/office/powerpoint/2010/main" val="23658046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98">
          <a:extLst>
            <a:ext uri="{FF2B5EF4-FFF2-40B4-BE49-F238E27FC236}">
              <a16:creationId xmlns:a16="http://schemas.microsoft.com/office/drawing/2014/main" id="{3C137317-2C99-2C45-0489-B8538D44EF56}"/>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053FD684-92D4-63B2-97AA-D4A9E88D3AC9}"/>
              </a:ext>
            </a:extLst>
          </p:cNvPr>
          <p:cNvPicPr>
            <a:picLocks noChangeAspect="1"/>
          </p:cNvPicPr>
          <p:nvPr/>
        </p:nvPicPr>
        <p:blipFill>
          <a:blip r:embed="rId3"/>
          <a:srcRect l="11763" t="208" r="42604" b="-208"/>
          <a:stretch>
            <a:fillRect/>
          </a:stretch>
        </p:blipFill>
        <p:spPr>
          <a:xfrm>
            <a:off x="13256830" y="0"/>
            <a:ext cx="11127170" cy="13716000"/>
          </a:xfrm>
          <a:prstGeom prst="rect">
            <a:avLst/>
          </a:prstGeom>
        </p:spPr>
      </p:pic>
      <p:sp>
        <p:nvSpPr>
          <p:cNvPr id="99" name="Google Shape;99;p11">
            <a:extLst>
              <a:ext uri="{FF2B5EF4-FFF2-40B4-BE49-F238E27FC236}">
                <a16:creationId xmlns:a16="http://schemas.microsoft.com/office/drawing/2014/main" id="{4C5C4898-4001-AB5F-E2CA-0942DA3F5771}"/>
              </a:ext>
            </a:extLst>
          </p:cNvPr>
          <p:cNvSpPr txBox="1">
            <a:spLocks noGrp="1"/>
          </p:cNvSpPr>
          <p:nvPr>
            <p:ph type="title"/>
          </p:nvPr>
        </p:nvSpPr>
        <p:spPr>
          <a:xfrm>
            <a:off x="704850" y="395357"/>
            <a:ext cx="12192000" cy="3779078"/>
          </a:xfrm>
          <a:prstGeom prst="rect">
            <a:avLst/>
          </a:prstGeom>
          <a:noFill/>
          <a:ln>
            <a:noFill/>
          </a:ln>
        </p:spPr>
        <p:txBody>
          <a:bodyPr spcFirstLastPara="1" wrap="square" lIns="50800" tIns="50800" rIns="50800" bIns="50800" anchor="ctr" anchorCtr="0">
            <a:normAutofit/>
          </a:bodyPr>
          <a:lstStyle/>
          <a:p>
            <a:pPr marL="0" lvl="0" indent="0" algn="l" rtl="0">
              <a:lnSpc>
                <a:spcPct val="125000"/>
              </a:lnSpc>
              <a:spcBef>
                <a:spcPts val="0"/>
              </a:spcBef>
              <a:spcAft>
                <a:spcPts val="0"/>
              </a:spcAft>
              <a:buClr>
                <a:srgbClr val="878E8D"/>
              </a:buClr>
              <a:buSzPts val="8000"/>
              <a:buFont typeface="Proxima Nova"/>
              <a:buNone/>
            </a:pPr>
            <a:r>
              <a:rPr lang="en-GB" sz="7200" dirty="0">
                <a:solidFill>
                  <a:srgbClr val="878E8D"/>
                </a:solidFill>
                <a:latin typeface="Proxima Nova"/>
                <a:ea typeface="Proxima Nova"/>
                <a:cs typeface="Proxima Nova"/>
                <a:sym typeface="Proxima Nova"/>
              </a:rPr>
              <a:t>Uganda</a:t>
            </a:r>
            <a:endParaRPr sz="7200" cap="none" dirty="0">
              <a:solidFill>
                <a:srgbClr val="878E8D"/>
              </a:solidFill>
              <a:latin typeface="Proxima Nova"/>
              <a:ea typeface="Proxima Nova"/>
              <a:cs typeface="Proxima Nova"/>
              <a:sym typeface="Proxima Nova"/>
            </a:endParaRPr>
          </a:p>
        </p:txBody>
      </p:sp>
      <p:sp>
        <p:nvSpPr>
          <p:cNvPr id="100" name="Google Shape;100;p11">
            <a:extLst>
              <a:ext uri="{FF2B5EF4-FFF2-40B4-BE49-F238E27FC236}">
                <a16:creationId xmlns:a16="http://schemas.microsoft.com/office/drawing/2014/main" id="{6767A619-88E0-2407-6D0E-D4C7094432EE}"/>
              </a:ext>
            </a:extLst>
          </p:cNvPr>
          <p:cNvSpPr txBox="1">
            <a:spLocks noGrp="1"/>
          </p:cNvSpPr>
          <p:nvPr>
            <p:ph type="body" idx="1"/>
          </p:nvPr>
        </p:nvSpPr>
        <p:spPr>
          <a:xfrm>
            <a:off x="496532" y="4160141"/>
            <a:ext cx="12192000" cy="9296400"/>
          </a:xfrm>
          <a:prstGeom prst="rect">
            <a:avLst/>
          </a:prstGeom>
          <a:noFill/>
          <a:ln>
            <a:noFill/>
          </a:ln>
        </p:spPr>
        <p:txBody>
          <a:bodyPr spcFirstLastPara="1" wrap="square" lIns="50800" tIns="50800" rIns="50800" bIns="50800" anchor="ctr" anchorCtr="0">
            <a:normAutofit/>
          </a:bodyPr>
          <a:lstStyle/>
          <a:p>
            <a:pPr marL="558800" lvl="0" indent="-558800" algn="l" rtl="0">
              <a:lnSpc>
                <a:spcPct val="120000"/>
              </a:lnSpc>
              <a:spcBef>
                <a:spcPts val="0"/>
              </a:spcBef>
              <a:spcAft>
                <a:spcPts val="0"/>
              </a:spcAft>
              <a:buClr>
                <a:srgbClr val="7E6562"/>
              </a:buClr>
              <a:buSzPts val="5000"/>
              <a:buFont typeface="Proxima Nova"/>
              <a:buChar char="•"/>
            </a:pPr>
            <a:r>
              <a:rPr lang="en-GB" sz="4000" i="1" dirty="0">
                <a:solidFill>
                  <a:srgbClr val="7E6562"/>
                </a:solidFill>
                <a:latin typeface="Proxima Nova"/>
                <a:ea typeface="Proxima Nova"/>
                <a:cs typeface="Proxima Nova"/>
                <a:sym typeface="Proxima Nova"/>
              </a:rPr>
              <a:t>Title:</a:t>
            </a:r>
            <a:r>
              <a:rPr lang="en-GB" sz="4000" dirty="0">
                <a:solidFill>
                  <a:srgbClr val="7E6562"/>
                </a:solidFill>
                <a:latin typeface="Proxima Nova"/>
                <a:ea typeface="Proxima Nova"/>
                <a:cs typeface="Proxima Nova"/>
                <a:sym typeface="Proxima Nova"/>
              </a:rPr>
              <a:t> </a:t>
            </a:r>
            <a:r>
              <a:rPr lang="en-US" sz="4000" dirty="0">
                <a:solidFill>
                  <a:srgbClr val="7E6562"/>
                </a:solidFill>
                <a:latin typeface="Proxima Nova"/>
                <a:ea typeface="Proxima Nova"/>
                <a:cs typeface="Proxima Nova"/>
                <a:sym typeface="Proxima Nova"/>
              </a:rPr>
              <a:t>The Turkana</a:t>
            </a:r>
            <a:endParaRPr dirty="0"/>
          </a:p>
          <a:p>
            <a:pPr marL="558800" lvl="0" indent="-558800">
              <a:lnSpc>
                <a:spcPct val="120000"/>
              </a:lnSpc>
              <a:spcBef>
                <a:spcPts val="1200"/>
              </a:spcBef>
              <a:buClr>
                <a:srgbClr val="7E6562"/>
              </a:buClr>
              <a:buSzPts val="5000"/>
              <a:buFont typeface="Proxima Nova"/>
              <a:buChar char="•"/>
            </a:pPr>
            <a:r>
              <a:rPr lang="en-GB" sz="4000" i="1" dirty="0">
                <a:solidFill>
                  <a:srgbClr val="7E6562"/>
                </a:solidFill>
                <a:latin typeface="Proxima Nova"/>
                <a:ea typeface="Proxima Nova"/>
                <a:cs typeface="Proxima Nova"/>
                <a:sym typeface="Proxima Nova"/>
              </a:rPr>
              <a:t>Film maker: </a:t>
            </a:r>
            <a:r>
              <a:rPr lang="en-US" sz="4000" dirty="0">
                <a:solidFill>
                  <a:srgbClr val="7E6562"/>
                </a:solidFill>
                <a:latin typeface="Proxima Nova"/>
                <a:ea typeface="Proxima Nova"/>
                <a:cs typeface="Proxima Nova"/>
                <a:sym typeface="Proxima Nova"/>
              </a:rPr>
              <a:t>Loren </a:t>
            </a:r>
            <a:r>
              <a:rPr lang="en-US" sz="4000" dirty="0" err="1">
                <a:solidFill>
                  <a:srgbClr val="7E6562"/>
                </a:solidFill>
                <a:latin typeface="Proxima Nova"/>
                <a:ea typeface="Proxima Nova"/>
                <a:cs typeface="Proxima Nova"/>
                <a:sym typeface="Proxima Nova"/>
              </a:rPr>
              <a:t>Cardeli</a:t>
            </a:r>
            <a:endParaRPr lang="en-US" dirty="0"/>
          </a:p>
          <a:p>
            <a:pPr marL="558800" lvl="0" indent="-558800">
              <a:lnSpc>
                <a:spcPct val="120000"/>
              </a:lnSpc>
              <a:spcBef>
                <a:spcPts val="1200"/>
              </a:spcBef>
              <a:buClr>
                <a:srgbClr val="7E6562"/>
              </a:buClr>
              <a:buSzPts val="5000"/>
              <a:buFont typeface="Proxima Nova"/>
              <a:buChar char="•"/>
            </a:pPr>
            <a:r>
              <a:rPr lang="en-GB" sz="4000" i="1" dirty="0">
                <a:solidFill>
                  <a:srgbClr val="7E6562"/>
                </a:solidFill>
                <a:latin typeface="Proxima Nova"/>
                <a:ea typeface="Proxima Nova"/>
                <a:cs typeface="Proxima Nova"/>
                <a:sym typeface="Proxima Nova"/>
              </a:rPr>
              <a:t>Year made:</a:t>
            </a:r>
            <a:r>
              <a:rPr lang="en-GB" sz="4000" dirty="0">
                <a:solidFill>
                  <a:srgbClr val="7E6562"/>
                </a:solidFill>
                <a:latin typeface="Proxima Nova"/>
                <a:ea typeface="Proxima Nova"/>
                <a:cs typeface="Proxima Nova"/>
                <a:sym typeface="Proxima Nova"/>
              </a:rPr>
              <a:t> 2019</a:t>
            </a:r>
            <a:endParaRPr lang="en-US" sz="4000" dirty="0">
              <a:solidFill>
                <a:srgbClr val="7E6562"/>
              </a:solidFill>
              <a:latin typeface="Proxima Nova"/>
              <a:ea typeface="Proxima Nova"/>
              <a:cs typeface="Proxima Nova"/>
              <a:sym typeface="Proxima Nova"/>
            </a:endParaRPr>
          </a:p>
          <a:p>
            <a:pPr marL="558800" lvl="0" indent="-558800">
              <a:lnSpc>
                <a:spcPct val="120000"/>
              </a:lnSpc>
              <a:spcBef>
                <a:spcPts val="1200"/>
              </a:spcBef>
              <a:buClr>
                <a:srgbClr val="7E6562"/>
              </a:buClr>
              <a:buSzPts val="5000"/>
              <a:buFont typeface="Proxima Nova"/>
              <a:buChar char="•"/>
            </a:pPr>
            <a:r>
              <a:rPr lang="en-US" sz="4000" i="1" dirty="0">
                <a:solidFill>
                  <a:srgbClr val="7E6562"/>
                </a:solidFill>
                <a:latin typeface="Proxima Nova"/>
                <a:ea typeface="Proxima Nova"/>
                <a:cs typeface="Proxima Nova"/>
                <a:sym typeface="Proxima Nova"/>
              </a:rPr>
              <a:t>Length</a:t>
            </a:r>
            <a:r>
              <a:rPr lang="en-US" sz="4000" dirty="0">
                <a:solidFill>
                  <a:srgbClr val="7E6562"/>
                </a:solidFill>
                <a:latin typeface="Proxima Nova"/>
                <a:ea typeface="Proxima Nova"/>
                <a:cs typeface="Proxima Nova"/>
                <a:sym typeface="Proxima Nova"/>
              </a:rPr>
              <a:t>: 3 min</a:t>
            </a:r>
            <a:endParaRPr sz="4000" dirty="0">
              <a:solidFill>
                <a:srgbClr val="7E6562"/>
              </a:solidFill>
              <a:latin typeface="Proxima Nova"/>
              <a:ea typeface="Proxima Nova"/>
              <a:cs typeface="Proxima Nova"/>
              <a:sym typeface="Proxima Nova"/>
            </a:endParaRPr>
          </a:p>
          <a:p>
            <a:pPr marL="0" lvl="0" indent="0" algn="l" rtl="0">
              <a:lnSpc>
                <a:spcPct val="120000"/>
              </a:lnSpc>
              <a:spcBef>
                <a:spcPts val="1200"/>
              </a:spcBef>
              <a:spcAft>
                <a:spcPts val="0"/>
              </a:spcAft>
              <a:buNone/>
            </a:pPr>
            <a:endParaRPr sz="4000" dirty="0">
              <a:solidFill>
                <a:srgbClr val="7E6562"/>
              </a:solidFill>
              <a:latin typeface="Proxima Nova"/>
              <a:ea typeface="Proxima Nova"/>
              <a:cs typeface="Proxima Nova"/>
              <a:sym typeface="Proxima Nova"/>
            </a:endParaRPr>
          </a:p>
          <a:p>
            <a:pPr marL="0" lvl="0" indent="0" algn="l" rtl="0">
              <a:lnSpc>
                <a:spcPct val="120000"/>
              </a:lnSpc>
              <a:spcBef>
                <a:spcPts val="1200"/>
              </a:spcBef>
              <a:spcAft>
                <a:spcPts val="0"/>
              </a:spcAft>
              <a:buNone/>
            </a:pPr>
            <a:endParaRPr sz="4000" dirty="0">
              <a:solidFill>
                <a:srgbClr val="7E6562"/>
              </a:solidFill>
              <a:latin typeface="Proxima Nova"/>
              <a:ea typeface="Proxima Nova"/>
              <a:cs typeface="Proxima Nova"/>
              <a:sym typeface="Proxima Nova"/>
            </a:endParaRPr>
          </a:p>
          <a:p>
            <a:pPr marL="558800" lvl="0" indent="-495300" algn="l" rtl="0">
              <a:lnSpc>
                <a:spcPct val="120000"/>
              </a:lnSpc>
              <a:spcBef>
                <a:spcPts val="1200"/>
              </a:spcBef>
              <a:spcAft>
                <a:spcPts val="0"/>
              </a:spcAft>
              <a:buClr>
                <a:srgbClr val="7E6562"/>
              </a:buClr>
              <a:buSzPts val="4000"/>
              <a:buFont typeface="Proxima Nova"/>
              <a:buChar char="•"/>
            </a:pPr>
            <a:r>
              <a:rPr lang="en-US" sz="4000" dirty="0">
                <a:solidFill>
                  <a:srgbClr val="7E6562"/>
                </a:solidFill>
                <a:latin typeface="Proxima Nova"/>
                <a:ea typeface="Proxima Nova"/>
                <a:cs typeface="Proxima Nova"/>
                <a:sym typeface="Proxima Nova"/>
                <a:hlinkClick r:id="rId4"/>
              </a:rPr>
              <a:t>Vimeo link</a:t>
            </a:r>
            <a:endParaRPr lang="en-US" sz="4000" dirty="0">
              <a:solidFill>
                <a:srgbClr val="7E6562"/>
              </a:solidFill>
              <a:latin typeface="Proxima Nova"/>
              <a:ea typeface="Proxima Nova"/>
              <a:cs typeface="Proxima Nova"/>
              <a:sym typeface="Proxima Nova"/>
            </a:endParaRPr>
          </a:p>
          <a:p>
            <a:pPr marL="0" lvl="0" indent="0" algn="l" rtl="0">
              <a:lnSpc>
                <a:spcPct val="120000"/>
              </a:lnSpc>
              <a:spcBef>
                <a:spcPts val="2100"/>
              </a:spcBef>
              <a:spcAft>
                <a:spcPts val="0"/>
              </a:spcAft>
              <a:buNone/>
            </a:pPr>
            <a:endParaRPr dirty="0"/>
          </a:p>
        </p:txBody>
      </p:sp>
      <p:sp>
        <p:nvSpPr>
          <p:cNvPr id="103" name="Google Shape;103;p11">
            <a:extLst>
              <a:ext uri="{FF2B5EF4-FFF2-40B4-BE49-F238E27FC236}">
                <a16:creationId xmlns:a16="http://schemas.microsoft.com/office/drawing/2014/main" id="{52B3ABC9-AF7B-3BEB-51BE-4D82CFA92099}"/>
              </a:ext>
            </a:extLst>
          </p:cNvPr>
          <p:cNvSpPr txBox="1"/>
          <p:nvPr/>
        </p:nvSpPr>
        <p:spPr>
          <a:xfrm>
            <a:off x="13525540" y="12564019"/>
            <a:ext cx="4418529" cy="892522"/>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FFFFFF"/>
              </a:buClr>
              <a:buSzPts val="1200"/>
              <a:buFont typeface="Arial"/>
              <a:buNone/>
            </a:pPr>
            <a:r>
              <a:rPr lang="en-GB" sz="2000" i="1" u="none" strike="noStrike" cap="none" dirty="0">
                <a:solidFill>
                  <a:srgbClr val="FFFFFF"/>
                </a:solidFill>
                <a:effectLst>
                  <a:outerShdw blurRad="38100" dist="38100" dir="2700000" algn="tl">
                    <a:srgbClr val="000000">
                      <a:alpha val="43137"/>
                    </a:srgbClr>
                  </a:outerShdw>
                </a:effectLst>
                <a:latin typeface="Proxima Nova" panose="020B0604020202020204" charset="0"/>
                <a:sym typeface="Arial"/>
              </a:rPr>
              <a:t>Uganda</a:t>
            </a:r>
          </a:p>
          <a:p>
            <a:pPr marL="0" marR="0" lvl="0" indent="0" algn="l" rtl="0">
              <a:lnSpc>
                <a:spcPct val="115000"/>
              </a:lnSpc>
              <a:spcBef>
                <a:spcPts val="0"/>
              </a:spcBef>
              <a:spcAft>
                <a:spcPts val="0"/>
              </a:spcAft>
              <a:buClr>
                <a:srgbClr val="FFFFFF"/>
              </a:buClr>
              <a:buSzPts val="1200"/>
              <a:buFont typeface="Arial"/>
              <a:buNone/>
            </a:pPr>
            <a:r>
              <a:rPr lang="en-GB" sz="2000" i="1" u="none" strike="noStrike" cap="none" dirty="0">
                <a:solidFill>
                  <a:srgbClr val="FFFFFF"/>
                </a:solidFill>
                <a:effectLst>
                  <a:outerShdw blurRad="38100" dist="38100" dir="2700000" algn="tl">
                    <a:srgbClr val="000000">
                      <a:alpha val="43137"/>
                    </a:srgbClr>
                  </a:outerShdw>
                </a:effectLst>
                <a:latin typeface="Proxima Nova" panose="020B0604020202020204" charset="0"/>
                <a:sym typeface="Arial"/>
              </a:rPr>
              <a:t>© </a:t>
            </a:r>
            <a:r>
              <a:rPr lang="en-GB" sz="2000" i="1" dirty="0">
                <a:solidFill>
                  <a:srgbClr val="FFFFFF"/>
                </a:solidFill>
                <a:effectLst>
                  <a:outerShdw blurRad="38100" dist="38100" dir="2700000" algn="tl">
                    <a:srgbClr val="000000">
                      <a:alpha val="43137"/>
                    </a:srgbClr>
                  </a:outerShdw>
                </a:effectLst>
                <a:latin typeface="Proxima Nova" panose="020B0604020202020204" charset="0"/>
              </a:rPr>
              <a:t>Hannah Longole</a:t>
            </a:r>
            <a:endParaRPr sz="2000" i="1" u="none" strike="noStrike" cap="none" dirty="0">
              <a:solidFill>
                <a:srgbClr val="FFFFFF"/>
              </a:solidFill>
              <a:effectLst>
                <a:outerShdw blurRad="38100" dist="38100" dir="2700000" algn="tl">
                  <a:srgbClr val="000000">
                    <a:alpha val="43137"/>
                  </a:srgbClr>
                </a:outerShdw>
              </a:effectLst>
              <a:latin typeface="Proxima Nova" panose="020B0604020202020204" charset="0"/>
              <a:sym typeface="Arial"/>
            </a:endParaRPr>
          </a:p>
        </p:txBody>
      </p:sp>
    </p:spTree>
    <p:extLst>
      <p:ext uri="{BB962C8B-B14F-4D97-AF65-F5344CB8AC3E}">
        <p14:creationId xmlns:p14="http://schemas.microsoft.com/office/powerpoint/2010/main" val="41021723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98">
          <a:extLst>
            <a:ext uri="{FF2B5EF4-FFF2-40B4-BE49-F238E27FC236}">
              <a16:creationId xmlns:a16="http://schemas.microsoft.com/office/drawing/2014/main" id="{E583E41A-7E9D-6766-44C7-CFE9D36C8032}"/>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88297B87-35B4-986D-D2CD-9D68D0593E8C}"/>
              </a:ext>
            </a:extLst>
          </p:cNvPr>
          <p:cNvPicPr>
            <a:picLocks noChangeAspect="1"/>
          </p:cNvPicPr>
          <p:nvPr/>
        </p:nvPicPr>
        <p:blipFill>
          <a:blip r:embed="rId3"/>
          <a:srcRect l="39847" r="6273"/>
          <a:stretch>
            <a:fillRect/>
          </a:stretch>
        </p:blipFill>
        <p:spPr>
          <a:xfrm>
            <a:off x="13256830" y="-58617"/>
            <a:ext cx="11127170" cy="13774615"/>
          </a:xfrm>
          <a:prstGeom prst="rect">
            <a:avLst/>
          </a:prstGeom>
        </p:spPr>
      </p:pic>
      <p:sp>
        <p:nvSpPr>
          <p:cNvPr id="99" name="Google Shape;99;p11">
            <a:extLst>
              <a:ext uri="{FF2B5EF4-FFF2-40B4-BE49-F238E27FC236}">
                <a16:creationId xmlns:a16="http://schemas.microsoft.com/office/drawing/2014/main" id="{79143E5E-AED6-2D4A-E058-6BAC9497D67B}"/>
              </a:ext>
            </a:extLst>
          </p:cNvPr>
          <p:cNvSpPr txBox="1">
            <a:spLocks noGrp="1"/>
          </p:cNvSpPr>
          <p:nvPr>
            <p:ph type="title"/>
          </p:nvPr>
        </p:nvSpPr>
        <p:spPr>
          <a:xfrm>
            <a:off x="704850" y="395357"/>
            <a:ext cx="12192000" cy="3779078"/>
          </a:xfrm>
          <a:prstGeom prst="rect">
            <a:avLst/>
          </a:prstGeom>
          <a:noFill/>
          <a:ln>
            <a:noFill/>
          </a:ln>
        </p:spPr>
        <p:txBody>
          <a:bodyPr spcFirstLastPara="1" wrap="square" lIns="50800" tIns="50800" rIns="50800" bIns="50800" anchor="ctr" anchorCtr="0">
            <a:normAutofit/>
          </a:bodyPr>
          <a:lstStyle/>
          <a:p>
            <a:pPr marL="0" lvl="0" indent="0" algn="l" rtl="0">
              <a:lnSpc>
                <a:spcPct val="125000"/>
              </a:lnSpc>
              <a:spcBef>
                <a:spcPts val="0"/>
              </a:spcBef>
              <a:spcAft>
                <a:spcPts val="0"/>
              </a:spcAft>
              <a:buClr>
                <a:srgbClr val="878E8D"/>
              </a:buClr>
              <a:buSzPts val="8000"/>
              <a:buFont typeface="Proxima Nova"/>
              <a:buNone/>
            </a:pPr>
            <a:r>
              <a:rPr lang="en-GB" sz="7200" dirty="0">
                <a:solidFill>
                  <a:srgbClr val="878E8D"/>
                </a:solidFill>
                <a:latin typeface="Proxima Nova"/>
                <a:ea typeface="Proxima Nova"/>
                <a:cs typeface="Proxima Nova"/>
                <a:sym typeface="Proxima Nova"/>
              </a:rPr>
              <a:t>South Africa</a:t>
            </a:r>
            <a:endParaRPr sz="7200" cap="none" dirty="0">
              <a:solidFill>
                <a:srgbClr val="878E8D"/>
              </a:solidFill>
              <a:latin typeface="Proxima Nova"/>
              <a:ea typeface="Proxima Nova"/>
              <a:cs typeface="Proxima Nova"/>
              <a:sym typeface="Proxima Nova"/>
            </a:endParaRPr>
          </a:p>
        </p:txBody>
      </p:sp>
      <p:sp>
        <p:nvSpPr>
          <p:cNvPr id="100" name="Google Shape;100;p11">
            <a:extLst>
              <a:ext uri="{FF2B5EF4-FFF2-40B4-BE49-F238E27FC236}">
                <a16:creationId xmlns:a16="http://schemas.microsoft.com/office/drawing/2014/main" id="{80A9B98C-A01B-05E2-81ED-42B1D34925BF}"/>
              </a:ext>
            </a:extLst>
          </p:cNvPr>
          <p:cNvSpPr txBox="1">
            <a:spLocks noGrp="1"/>
          </p:cNvSpPr>
          <p:nvPr>
            <p:ph type="body" idx="1"/>
          </p:nvPr>
        </p:nvSpPr>
        <p:spPr>
          <a:xfrm>
            <a:off x="496532" y="4160141"/>
            <a:ext cx="12192000" cy="9296400"/>
          </a:xfrm>
          <a:prstGeom prst="rect">
            <a:avLst/>
          </a:prstGeom>
          <a:noFill/>
          <a:ln>
            <a:noFill/>
          </a:ln>
        </p:spPr>
        <p:txBody>
          <a:bodyPr spcFirstLastPara="1" wrap="square" lIns="50800" tIns="50800" rIns="50800" bIns="50800" anchor="ctr" anchorCtr="0">
            <a:normAutofit/>
          </a:bodyPr>
          <a:lstStyle/>
          <a:p>
            <a:pPr marL="558800" lvl="0" indent="-558800" algn="l" rtl="0">
              <a:lnSpc>
                <a:spcPct val="120000"/>
              </a:lnSpc>
              <a:spcBef>
                <a:spcPts val="0"/>
              </a:spcBef>
              <a:spcAft>
                <a:spcPts val="0"/>
              </a:spcAft>
              <a:buClr>
                <a:srgbClr val="7E6562"/>
              </a:buClr>
              <a:buSzPts val="5000"/>
              <a:buFont typeface="Proxima Nova"/>
              <a:buChar char="•"/>
            </a:pPr>
            <a:r>
              <a:rPr lang="en-GB" sz="4000" i="1" dirty="0">
                <a:solidFill>
                  <a:srgbClr val="7E6562"/>
                </a:solidFill>
                <a:latin typeface="Proxima Nova"/>
                <a:ea typeface="Proxima Nova"/>
                <a:cs typeface="Proxima Nova"/>
                <a:sym typeface="Proxima Nova"/>
              </a:rPr>
              <a:t>Title:</a:t>
            </a:r>
            <a:r>
              <a:rPr lang="en-GB" sz="4000" dirty="0">
                <a:solidFill>
                  <a:srgbClr val="7E6562"/>
                </a:solidFill>
                <a:latin typeface="Proxima Nova"/>
                <a:ea typeface="Proxima Nova"/>
                <a:cs typeface="Proxima Nova"/>
                <a:sym typeface="Proxima Nova"/>
              </a:rPr>
              <a:t> </a:t>
            </a:r>
            <a:r>
              <a:rPr lang="en-US" sz="4000" dirty="0">
                <a:solidFill>
                  <a:srgbClr val="7E6562"/>
                </a:solidFill>
                <a:latin typeface="Proxima Nova"/>
                <a:ea typeface="Proxima Nova"/>
                <a:cs typeface="Proxima Nova"/>
                <a:sym typeface="Proxima Nova"/>
              </a:rPr>
              <a:t>Living on Faith in a Changing Climate</a:t>
            </a:r>
            <a:endParaRPr dirty="0"/>
          </a:p>
          <a:p>
            <a:pPr marL="558800" lvl="0" indent="-558800">
              <a:lnSpc>
                <a:spcPct val="120000"/>
              </a:lnSpc>
              <a:spcBef>
                <a:spcPts val="1200"/>
              </a:spcBef>
              <a:buClr>
                <a:srgbClr val="7E6562"/>
              </a:buClr>
              <a:buSzPts val="5000"/>
              <a:buFont typeface="Proxima Nova"/>
              <a:buChar char="•"/>
            </a:pPr>
            <a:r>
              <a:rPr lang="en-GB" sz="4000" i="1" dirty="0">
                <a:solidFill>
                  <a:srgbClr val="7E6562"/>
                </a:solidFill>
                <a:latin typeface="Proxima Nova"/>
                <a:ea typeface="Proxima Nova"/>
                <a:cs typeface="Proxima Nova"/>
                <a:sym typeface="Proxima Nova"/>
              </a:rPr>
              <a:t>Film maker: </a:t>
            </a:r>
            <a:r>
              <a:rPr lang="en-US" sz="4000" dirty="0">
                <a:solidFill>
                  <a:srgbClr val="7E6562"/>
                </a:solidFill>
                <a:latin typeface="Proxima Nova"/>
                <a:ea typeface="Proxima Nova"/>
                <a:cs typeface="Proxima Nova"/>
                <a:sym typeface="Proxima Nova"/>
              </a:rPr>
              <a:t>Clement Cupido</a:t>
            </a:r>
            <a:endParaRPr lang="en-US" dirty="0"/>
          </a:p>
          <a:p>
            <a:pPr marL="558800" lvl="0" indent="-558800">
              <a:lnSpc>
                <a:spcPct val="120000"/>
              </a:lnSpc>
              <a:spcBef>
                <a:spcPts val="1200"/>
              </a:spcBef>
              <a:buClr>
                <a:srgbClr val="7E6562"/>
              </a:buClr>
              <a:buSzPts val="5000"/>
              <a:buFont typeface="Proxima Nova"/>
              <a:buChar char="•"/>
            </a:pPr>
            <a:r>
              <a:rPr lang="en-GB" sz="4000" i="1" dirty="0">
                <a:solidFill>
                  <a:srgbClr val="7E6562"/>
                </a:solidFill>
                <a:latin typeface="Proxima Nova"/>
                <a:ea typeface="Proxima Nova"/>
                <a:cs typeface="Proxima Nova"/>
                <a:sym typeface="Proxima Nova"/>
              </a:rPr>
              <a:t>Year made:</a:t>
            </a:r>
            <a:r>
              <a:rPr lang="en-GB" sz="4000" dirty="0">
                <a:solidFill>
                  <a:srgbClr val="7E6562"/>
                </a:solidFill>
                <a:latin typeface="Proxima Nova"/>
                <a:ea typeface="Proxima Nova"/>
                <a:cs typeface="Proxima Nova"/>
                <a:sym typeface="Proxima Nova"/>
              </a:rPr>
              <a:t> 202</a:t>
            </a:r>
            <a:r>
              <a:rPr lang="en-US" sz="4000" dirty="0">
                <a:solidFill>
                  <a:srgbClr val="7E6562"/>
                </a:solidFill>
                <a:latin typeface="Proxima Nova"/>
                <a:ea typeface="Proxima Nova"/>
                <a:cs typeface="Proxima Nova"/>
                <a:sym typeface="Proxima Nova"/>
              </a:rPr>
              <a:t>1</a:t>
            </a:r>
          </a:p>
          <a:p>
            <a:pPr marL="558800" lvl="0" indent="-558800">
              <a:lnSpc>
                <a:spcPct val="120000"/>
              </a:lnSpc>
              <a:spcBef>
                <a:spcPts val="1200"/>
              </a:spcBef>
              <a:buClr>
                <a:srgbClr val="7E6562"/>
              </a:buClr>
              <a:buSzPts val="5000"/>
              <a:buFont typeface="Proxima Nova"/>
              <a:buChar char="•"/>
            </a:pPr>
            <a:r>
              <a:rPr lang="en-US" sz="4000" i="1" dirty="0">
                <a:solidFill>
                  <a:srgbClr val="7E6562"/>
                </a:solidFill>
                <a:latin typeface="Proxima Nova"/>
                <a:ea typeface="Proxima Nova"/>
                <a:cs typeface="Proxima Nova"/>
                <a:sym typeface="Proxima Nova"/>
              </a:rPr>
              <a:t>Length</a:t>
            </a:r>
            <a:r>
              <a:rPr lang="en-US" sz="4000" dirty="0">
                <a:solidFill>
                  <a:srgbClr val="7E6562"/>
                </a:solidFill>
                <a:latin typeface="Proxima Nova"/>
                <a:ea typeface="Proxima Nova"/>
                <a:cs typeface="Proxima Nova"/>
                <a:sym typeface="Proxima Nova"/>
              </a:rPr>
              <a:t>: 13 min</a:t>
            </a:r>
            <a:endParaRPr sz="4000" dirty="0">
              <a:solidFill>
                <a:srgbClr val="7E6562"/>
              </a:solidFill>
              <a:latin typeface="Proxima Nova"/>
              <a:ea typeface="Proxima Nova"/>
              <a:cs typeface="Proxima Nova"/>
              <a:sym typeface="Proxima Nova"/>
            </a:endParaRPr>
          </a:p>
          <a:p>
            <a:pPr marL="0" lvl="0" indent="0" algn="l" rtl="0">
              <a:lnSpc>
                <a:spcPct val="120000"/>
              </a:lnSpc>
              <a:spcBef>
                <a:spcPts val="1200"/>
              </a:spcBef>
              <a:spcAft>
                <a:spcPts val="0"/>
              </a:spcAft>
              <a:buNone/>
            </a:pPr>
            <a:endParaRPr sz="4000" dirty="0">
              <a:solidFill>
                <a:srgbClr val="7E6562"/>
              </a:solidFill>
              <a:latin typeface="Proxima Nova"/>
              <a:ea typeface="Proxima Nova"/>
              <a:cs typeface="Proxima Nova"/>
              <a:sym typeface="Proxima Nova"/>
            </a:endParaRPr>
          </a:p>
          <a:p>
            <a:pPr marL="0" lvl="0" indent="0" algn="l" rtl="0">
              <a:lnSpc>
                <a:spcPct val="120000"/>
              </a:lnSpc>
              <a:spcBef>
                <a:spcPts val="1200"/>
              </a:spcBef>
              <a:spcAft>
                <a:spcPts val="0"/>
              </a:spcAft>
              <a:buNone/>
            </a:pPr>
            <a:endParaRPr sz="4000" dirty="0">
              <a:solidFill>
                <a:srgbClr val="7E6562"/>
              </a:solidFill>
              <a:latin typeface="Proxima Nova"/>
              <a:ea typeface="Proxima Nova"/>
              <a:cs typeface="Proxima Nova"/>
              <a:sym typeface="Proxima Nova"/>
            </a:endParaRPr>
          </a:p>
          <a:p>
            <a:pPr marL="558800" lvl="0" indent="-495300" algn="l" rtl="0">
              <a:lnSpc>
                <a:spcPct val="120000"/>
              </a:lnSpc>
              <a:spcBef>
                <a:spcPts val="1200"/>
              </a:spcBef>
              <a:spcAft>
                <a:spcPts val="0"/>
              </a:spcAft>
              <a:buClr>
                <a:srgbClr val="7E6562"/>
              </a:buClr>
              <a:buSzPts val="4000"/>
              <a:buFont typeface="Proxima Nova"/>
              <a:buChar char="•"/>
            </a:pPr>
            <a:r>
              <a:rPr lang="en-US" sz="4000" dirty="0">
                <a:solidFill>
                  <a:srgbClr val="7E6562"/>
                </a:solidFill>
                <a:latin typeface="Proxima Nova"/>
                <a:ea typeface="Proxima Nova"/>
                <a:cs typeface="Proxima Nova"/>
                <a:sym typeface="Proxima Nova"/>
                <a:hlinkClick r:id="rId4"/>
              </a:rPr>
              <a:t>YouTube link</a:t>
            </a:r>
            <a:endParaRPr lang="en-US" sz="4000" dirty="0">
              <a:solidFill>
                <a:srgbClr val="7E6562"/>
              </a:solidFill>
              <a:latin typeface="Proxima Nova"/>
              <a:ea typeface="Proxima Nova"/>
              <a:cs typeface="Proxima Nova"/>
              <a:sym typeface="Proxima Nova"/>
            </a:endParaRPr>
          </a:p>
          <a:p>
            <a:pPr marL="0" lvl="0" indent="0" algn="l" rtl="0">
              <a:lnSpc>
                <a:spcPct val="120000"/>
              </a:lnSpc>
              <a:spcBef>
                <a:spcPts val="2100"/>
              </a:spcBef>
              <a:spcAft>
                <a:spcPts val="0"/>
              </a:spcAft>
              <a:buNone/>
            </a:pPr>
            <a:endParaRPr dirty="0"/>
          </a:p>
        </p:txBody>
      </p:sp>
      <p:sp>
        <p:nvSpPr>
          <p:cNvPr id="103" name="Google Shape;103;p11">
            <a:extLst>
              <a:ext uri="{FF2B5EF4-FFF2-40B4-BE49-F238E27FC236}">
                <a16:creationId xmlns:a16="http://schemas.microsoft.com/office/drawing/2014/main" id="{58B026E8-C47D-ECCE-7E8F-CF9D012CEAFA}"/>
              </a:ext>
            </a:extLst>
          </p:cNvPr>
          <p:cNvSpPr txBox="1"/>
          <p:nvPr/>
        </p:nvSpPr>
        <p:spPr>
          <a:xfrm>
            <a:off x="13525540" y="12564019"/>
            <a:ext cx="4418529" cy="892522"/>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FFFFFF"/>
              </a:buClr>
              <a:buSzPts val="1200"/>
              <a:buFont typeface="Arial"/>
              <a:buNone/>
            </a:pPr>
            <a:r>
              <a:rPr lang="en-GB" sz="2000" i="1" u="none" strike="noStrike" cap="none" dirty="0">
                <a:solidFill>
                  <a:srgbClr val="FFFFFF"/>
                </a:solidFill>
                <a:effectLst>
                  <a:outerShdw blurRad="38100" dist="38100" dir="2700000" algn="tl">
                    <a:srgbClr val="000000">
                      <a:alpha val="43137"/>
                    </a:srgbClr>
                  </a:outerShdw>
                </a:effectLst>
                <a:latin typeface="Proxima Nova" panose="020B0604020202020204" charset="0"/>
                <a:sym typeface="Arial"/>
              </a:rPr>
              <a:t>South Africa</a:t>
            </a:r>
          </a:p>
          <a:p>
            <a:pPr marL="0" marR="0" lvl="0" indent="0" algn="l" rtl="0">
              <a:lnSpc>
                <a:spcPct val="115000"/>
              </a:lnSpc>
              <a:spcBef>
                <a:spcPts val="0"/>
              </a:spcBef>
              <a:spcAft>
                <a:spcPts val="0"/>
              </a:spcAft>
              <a:buClr>
                <a:srgbClr val="FFFFFF"/>
              </a:buClr>
              <a:buSzPts val="1200"/>
              <a:buFont typeface="Arial"/>
              <a:buNone/>
            </a:pPr>
            <a:r>
              <a:rPr lang="en-GB" sz="2000" i="1" u="none" strike="noStrike" cap="none" dirty="0">
                <a:solidFill>
                  <a:srgbClr val="FFFFFF"/>
                </a:solidFill>
                <a:effectLst>
                  <a:outerShdw blurRad="38100" dist="38100" dir="2700000" algn="tl">
                    <a:srgbClr val="000000">
                      <a:alpha val="43137"/>
                    </a:srgbClr>
                  </a:outerShdw>
                </a:effectLst>
                <a:latin typeface="Proxima Nova" panose="020B0604020202020204" charset="0"/>
                <a:sym typeface="Arial"/>
              </a:rPr>
              <a:t>© </a:t>
            </a:r>
            <a:r>
              <a:rPr lang="en-GB" sz="2000" i="1" dirty="0">
                <a:solidFill>
                  <a:srgbClr val="FFFFFF"/>
                </a:solidFill>
                <a:effectLst>
                  <a:outerShdw blurRad="38100" dist="38100" dir="2700000" algn="tl">
                    <a:srgbClr val="000000">
                      <a:alpha val="43137"/>
                    </a:srgbClr>
                  </a:outerShdw>
                </a:effectLst>
                <a:latin typeface="Proxima Nova" panose="020B0604020202020204" charset="0"/>
              </a:rPr>
              <a:t>Clement Cupido</a:t>
            </a:r>
            <a:endParaRPr sz="2000" i="1" u="none" strike="noStrike" cap="none" dirty="0">
              <a:solidFill>
                <a:srgbClr val="FFFFFF"/>
              </a:solidFill>
              <a:effectLst>
                <a:outerShdw blurRad="38100" dist="38100" dir="2700000" algn="tl">
                  <a:srgbClr val="000000">
                    <a:alpha val="43137"/>
                  </a:srgbClr>
                </a:outerShdw>
              </a:effectLst>
              <a:latin typeface="Proxima Nova" panose="020B0604020202020204" charset="0"/>
              <a:sym typeface="Arial"/>
            </a:endParaRPr>
          </a:p>
        </p:txBody>
      </p:sp>
    </p:spTree>
    <p:extLst>
      <p:ext uri="{BB962C8B-B14F-4D97-AF65-F5344CB8AC3E}">
        <p14:creationId xmlns:p14="http://schemas.microsoft.com/office/powerpoint/2010/main" val="19558718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pic>
        <p:nvPicPr>
          <p:cNvPr id="126" name="Google Shape;126;g35dde3601c9_0_28"/>
          <p:cNvPicPr preferRelativeResize="0"/>
          <p:nvPr/>
        </p:nvPicPr>
        <p:blipFill rotWithShape="1">
          <a:blip r:embed="rId3">
            <a:alphaModFix/>
          </a:blip>
          <a:srcRect l="24959" r="26977" b="11221"/>
          <a:stretch/>
        </p:blipFill>
        <p:spPr>
          <a:xfrm flipH="1">
            <a:off x="13256824" y="0"/>
            <a:ext cx="11137774" cy="13715999"/>
          </a:xfrm>
          <a:prstGeom prst="rect">
            <a:avLst/>
          </a:prstGeom>
          <a:noFill/>
          <a:ln>
            <a:noFill/>
          </a:ln>
        </p:spPr>
      </p:pic>
      <p:sp>
        <p:nvSpPr>
          <p:cNvPr id="127" name="Google Shape;127;g35dde3601c9_0_28"/>
          <p:cNvSpPr txBox="1">
            <a:spLocks noGrp="1"/>
          </p:cNvSpPr>
          <p:nvPr>
            <p:ph type="title"/>
          </p:nvPr>
        </p:nvSpPr>
        <p:spPr>
          <a:xfrm>
            <a:off x="704850" y="395357"/>
            <a:ext cx="12192000" cy="3779100"/>
          </a:xfrm>
          <a:prstGeom prst="rect">
            <a:avLst/>
          </a:prstGeom>
          <a:noFill/>
          <a:ln>
            <a:noFill/>
          </a:ln>
        </p:spPr>
        <p:txBody>
          <a:bodyPr spcFirstLastPara="1" wrap="square" lIns="50800" tIns="50800" rIns="50800" bIns="50800" anchor="ctr" anchorCtr="0">
            <a:normAutofit/>
          </a:bodyPr>
          <a:lstStyle/>
          <a:p>
            <a:pPr marL="0" lvl="0" indent="0" algn="l" rtl="0">
              <a:lnSpc>
                <a:spcPct val="125000"/>
              </a:lnSpc>
              <a:spcBef>
                <a:spcPts val="0"/>
              </a:spcBef>
              <a:spcAft>
                <a:spcPts val="0"/>
              </a:spcAft>
              <a:buClr>
                <a:srgbClr val="878E8D"/>
              </a:buClr>
              <a:buSzPts val="8000"/>
              <a:buFont typeface="Proxima Nova"/>
              <a:buNone/>
            </a:pPr>
            <a:r>
              <a:rPr lang="en-GB" sz="7200">
                <a:solidFill>
                  <a:srgbClr val="878E8D"/>
                </a:solidFill>
                <a:latin typeface="Proxima Nova"/>
                <a:ea typeface="Proxima Nova"/>
                <a:cs typeface="Proxima Nova"/>
                <a:sym typeface="Proxima Nova"/>
              </a:rPr>
              <a:t>India</a:t>
            </a:r>
            <a:endParaRPr sz="7200" cap="none">
              <a:solidFill>
                <a:srgbClr val="878E8D"/>
              </a:solidFill>
              <a:latin typeface="Proxima Nova"/>
              <a:ea typeface="Proxima Nova"/>
              <a:cs typeface="Proxima Nova"/>
              <a:sym typeface="Proxima Nova"/>
            </a:endParaRPr>
          </a:p>
        </p:txBody>
      </p:sp>
      <p:sp>
        <p:nvSpPr>
          <p:cNvPr id="128" name="Google Shape;128;g35dde3601c9_0_28"/>
          <p:cNvSpPr txBox="1">
            <a:spLocks noGrp="1"/>
          </p:cNvSpPr>
          <p:nvPr>
            <p:ph type="body" idx="1"/>
          </p:nvPr>
        </p:nvSpPr>
        <p:spPr>
          <a:xfrm>
            <a:off x="496532" y="4160141"/>
            <a:ext cx="12192000" cy="9296400"/>
          </a:xfrm>
          <a:prstGeom prst="rect">
            <a:avLst/>
          </a:prstGeom>
          <a:noFill/>
          <a:ln>
            <a:noFill/>
          </a:ln>
        </p:spPr>
        <p:txBody>
          <a:bodyPr spcFirstLastPara="1" wrap="square" lIns="50800" tIns="50800" rIns="50800" bIns="50800" anchor="ctr" anchorCtr="0">
            <a:normAutofit/>
          </a:bodyPr>
          <a:lstStyle/>
          <a:p>
            <a:pPr marL="558800" lvl="0" indent="-558800" algn="l" rtl="0">
              <a:lnSpc>
                <a:spcPct val="120000"/>
              </a:lnSpc>
              <a:spcBef>
                <a:spcPts val="0"/>
              </a:spcBef>
              <a:spcAft>
                <a:spcPts val="0"/>
              </a:spcAft>
              <a:buClr>
                <a:srgbClr val="7E6562"/>
              </a:buClr>
              <a:buSzPts val="5000"/>
              <a:buFont typeface="Proxima Nova"/>
              <a:buChar char="•"/>
            </a:pPr>
            <a:r>
              <a:rPr lang="en-GB" sz="4000" i="1" dirty="0">
                <a:solidFill>
                  <a:srgbClr val="7E6562"/>
                </a:solidFill>
                <a:latin typeface="Proxima Nova"/>
                <a:ea typeface="Proxima Nova"/>
                <a:cs typeface="Proxima Nova"/>
                <a:sym typeface="Proxima Nova"/>
              </a:rPr>
              <a:t>Title:</a:t>
            </a:r>
            <a:r>
              <a:rPr lang="en-GB" sz="4000" dirty="0">
                <a:solidFill>
                  <a:srgbClr val="7E6562"/>
                </a:solidFill>
                <a:latin typeface="Proxima Nova"/>
                <a:ea typeface="Proxima Nova"/>
                <a:cs typeface="Proxima Nova"/>
                <a:sym typeface="Proxima Nova"/>
              </a:rPr>
              <a:t> The Dangar Strife – An Age-Old Ecosystem under Duress </a:t>
            </a:r>
            <a:endParaRPr dirty="0"/>
          </a:p>
          <a:p>
            <a:pPr marL="558800" lvl="0" indent="-558800" algn="l" rtl="0">
              <a:lnSpc>
                <a:spcPct val="120000"/>
              </a:lnSpc>
              <a:spcBef>
                <a:spcPts val="1200"/>
              </a:spcBef>
              <a:spcAft>
                <a:spcPts val="0"/>
              </a:spcAft>
              <a:buClr>
                <a:srgbClr val="7E6562"/>
              </a:buClr>
              <a:buSzPts val="5000"/>
              <a:buFont typeface="Proxima Nova"/>
              <a:buChar char="•"/>
            </a:pPr>
            <a:r>
              <a:rPr lang="en-GB" sz="4000" i="1" dirty="0">
                <a:solidFill>
                  <a:srgbClr val="7E6562"/>
                </a:solidFill>
                <a:latin typeface="Proxima Nova"/>
                <a:ea typeface="Proxima Nova"/>
                <a:cs typeface="Proxima Nova"/>
                <a:sym typeface="Proxima Nova"/>
              </a:rPr>
              <a:t>Film maker: </a:t>
            </a:r>
            <a:r>
              <a:rPr lang="en-GB" sz="4000" dirty="0">
                <a:solidFill>
                  <a:srgbClr val="7E6562"/>
                </a:solidFill>
                <a:latin typeface="Proxima Nova"/>
                <a:ea typeface="Proxima Nova"/>
                <a:cs typeface="Proxima Nova"/>
                <a:sym typeface="Proxima Nova"/>
              </a:rPr>
              <a:t>Siddharth Kulkarni</a:t>
            </a:r>
            <a:endParaRPr sz="4000" dirty="0">
              <a:solidFill>
                <a:srgbClr val="7E6562"/>
              </a:solidFill>
              <a:latin typeface="Proxima Nova"/>
              <a:ea typeface="Proxima Nova"/>
              <a:cs typeface="Proxima Nova"/>
              <a:sym typeface="Proxima Nova"/>
            </a:endParaRPr>
          </a:p>
          <a:p>
            <a:pPr marL="558800" lvl="0" indent="-495300" algn="l" rtl="0">
              <a:lnSpc>
                <a:spcPct val="120000"/>
              </a:lnSpc>
              <a:spcBef>
                <a:spcPts val="1200"/>
              </a:spcBef>
              <a:spcAft>
                <a:spcPts val="0"/>
              </a:spcAft>
              <a:buClr>
                <a:srgbClr val="7E6562"/>
              </a:buClr>
              <a:buSzPts val="4000"/>
              <a:buFont typeface="Proxima Nova"/>
              <a:buChar char="•"/>
            </a:pPr>
            <a:r>
              <a:rPr lang="en-GB" sz="4000" i="1" dirty="0">
                <a:solidFill>
                  <a:srgbClr val="7E6562"/>
                </a:solidFill>
                <a:latin typeface="Proxima Nova"/>
                <a:ea typeface="Proxima Nova"/>
                <a:cs typeface="Proxima Nova"/>
                <a:sym typeface="Proxima Nova"/>
              </a:rPr>
              <a:t>Year made:</a:t>
            </a:r>
            <a:r>
              <a:rPr lang="en-GB" sz="4000" dirty="0">
                <a:solidFill>
                  <a:srgbClr val="7E6562"/>
                </a:solidFill>
                <a:latin typeface="Proxima Nova"/>
                <a:ea typeface="Proxima Nova"/>
                <a:cs typeface="Proxima Nova"/>
                <a:sym typeface="Proxima Nova"/>
              </a:rPr>
              <a:t> 2023</a:t>
            </a:r>
          </a:p>
          <a:p>
            <a:pPr marL="558800" lvl="0" indent="-495300">
              <a:lnSpc>
                <a:spcPct val="120000"/>
              </a:lnSpc>
              <a:spcBef>
                <a:spcPts val="1200"/>
              </a:spcBef>
              <a:buClr>
                <a:srgbClr val="7E6562"/>
              </a:buClr>
              <a:buSzPts val="4000"/>
              <a:buFont typeface="Proxima Nova"/>
              <a:buChar char="•"/>
            </a:pPr>
            <a:r>
              <a:rPr lang="en-US" sz="4000" i="1" dirty="0">
                <a:solidFill>
                  <a:srgbClr val="7E6562"/>
                </a:solidFill>
                <a:latin typeface="Proxima Nova"/>
                <a:ea typeface="Proxima Nova"/>
                <a:cs typeface="Proxima Nova"/>
                <a:sym typeface="Proxima Nova"/>
              </a:rPr>
              <a:t>Length</a:t>
            </a:r>
            <a:r>
              <a:rPr lang="en-GB" sz="4000" dirty="0">
                <a:solidFill>
                  <a:srgbClr val="7E6562"/>
                </a:solidFill>
                <a:latin typeface="Proxima Nova"/>
                <a:ea typeface="Proxima Nova"/>
                <a:cs typeface="Proxima Nova"/>
                <a:sym typeface="Proxima Nova"/>
              </a:rPr>
              <a:t>: 5 min</a:t>
            </a:r>
            <a:endParaRPr sz="4000" dirty="0">
              <a:solidFill>
                <a:srgbClr val="7E6562"/>
              </a:solidFill>
              <a:latin typeface="Proxima Nova"/>
              <a:ea typeface="Proxima Nova"/>
              <a:cs typeface="Proxima Nova"/>
              <a:sym typeface="Proxima Nova"/>
            </a:endParaRPr>
          </a:p>
          <a:p>
            <a:pPr marL="0" lvl="0" indent="0" algn="l" rtl="0">
              <a:lnSpc>
                <a:spcPct val="120000"/>
              </a:lnSpc>
              <a:spcBef>
                <a:spcPts val="1200"/>
              </a:spcBef>
              <a:spcAft>
                <a:spcPts val="0"/>
              </a:spcAft>
              <a:buNone/>
            </a:pPr>
            <a:endParaRPr sz="4000" dirty="0">
              <a:solidFill>
                <a:srgbClr val="7E6562"/>
              </a:solidFill>
              <a:latin typeface="Proxima Nova"/>
              <a:ea typeface="Proxima Nova"/>
              <a:cs typeface="Proxima Nova"/>
              <a:sym typeface="Proxima Nova"/>
            </a:endParaRPr>
          </a:p>
          <a:p>
            <a:pPr marL="0" lvl="0" indent="0" algn="l" rtl="0">
              <a:lnSpc>
                <a:spcPct val="120000"/>
              </a:lnSpc>
              <a:spcBef>
                <a:spcPts val="1200"/>
              </a:spcBef>
              <a:spcAft>
                <a:spcPts val="0"/>
              </a:spcAft>
              <a:buNone/>
            </a:pPr>
            <a:endParaRPr sz="4000" dirty="0">
              <a:solidFill>
                <a:srgbClr val="7E6562"/>
              </a:solidFill>
              <a:latin typeface="Proxima Nova"/>
              <a:ea typeface="Proxima Nova"/>
              <a:cs typeface="Proxima Nova"/>
              <a:sym typeface="Proxima Nova"/>
            </a:endParaRPr>
          </a:p>
          <a:p>
            <a:pPr marL="558800" lvl="0" indent="-495300" algn="l" rtl="0">
              <a:lnSpc>
                <a:spcPct val="120000"/>
              </a:lnSpc>
              <a:spcBef>
                <a:spcPts val="1200"/>
              </a:spcBef>
              <a:spcAft>
                <a:spcPts val="0"/>
              </a:spcAft>
              <a:buClr>
                <a:srgbClr val="7E6562"/>
              </a:buClr>
              <a:buSzPts val="4000"/>
              <a:buFont typeface="Proxima Nova"/>
              <a:buChar char="•"/>
            </a:pPr>
            <a:r>
              <a:rPr lang="en-GB" sz="4000" u="sng" dirty="0">
                <a:solidFill>
                  <a:schemeClr val="hlink"/>
                </a:solidFill>
                <a:latin typeface="Proxima Nova"/>
                <a:ea typeface="Proxima Nova"/>
                <a:cs typeface="Proxima Nova"/>
                <a:sym typeface="Proxima Nova"/>
                <a:hlinkClick r:id="rId4"/>
              </a:rPr>
              <a:t>YouTube link</a:t>
            </a:r>
            <a:endParaRPr sz="4000" dirty="0">
              <a:solidFill>
                <a:srgbClr val="7E6562"/>
              </a:solidFill>
              <a:latin typeface="Proxima Nova"/>
              <a:ea typeface="Proxima Nova"/>
              <a:cs typeface="Proxima Nova"/>
              <a:sym typeface="Proxima Nova"/>
            </a:endParaRPr>
          </a:p>
          <a:p>
            <a:pPr marL="0" lvl="0" indent="0" algn="l" rtl="0">
              <a:lnSpc>
                <a:spcPct val="120000"/>
              </a:lnSpc>
              <a:spcBef>
                <a:spcPts val="2100"/>
              </a:spcBef>
              <a:spcAft>
                <a:spcPts val="0"/>
              </a:spcAft>
              <a:buNone/>
            </a:pPr>
            <a:endParaRPr dirty="0"/>
          </a:p>
        </p:txBody>
      </p:sp>
      <p:sp>
        <p:nvSpPr>
          <p:cNvPr id="130" name="Google Shape;130;g35dde3601c9_0_28"/>
          <p:cNvSpPr txBox="1"/>
          <p:nvPr/>
        </p:nvSpPr>
        <p:spPr>
          <a:xfrm>
            <a:off x="13439703" y="12761429"/>
            <a:ext cx="2954400" cy="892522"/>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FFFFFF"/>
              </a:buClr>
              <a:buSzPts val="1100"/>
              <a:buFont typeface="Arial"/>
              <a:buNone/>
            </a:pPr>
            <a:r>
              <a:rPr lang="en-GB" sz="2000" b="1" u="none" strike="noStrike" cap="none" dirty="0">
                <a:solidFill>
                  <a:srgbClr val="FFFFFF"/>
                </a:solidFill>
                <a:effectLst>
                  <a:outerShdw blurRad="38100" dist="38100" dir="2700000" algn="tl">
                    <a:srgbClr val="000000">
                      <a:alpha val="43137"/>
                    </a:srgbClr>
                  </a:outerShdw>
                </a:effectLst>
                <a:latin typeface="Proxima Nova" panose="020B0604020202020204" charset="0"/>
                <a:sym typeface="Arial"/>
              </a:rPr>
              <a:t>India</a:t>
            </a:r>
          </a:p>
          <a:p>
            <a:pPr marL="0" marR="0" lvl="0" indent="0" algn="l" rtl="0">
              <a:lnSpc>
                <a:spcPct val="115000"/>
              </a:lnSpc>
              <a:spcBef>
                <a:spcPts val="0"/>
              </a:spcBef>
              <a:spcAft>
                <a:spcPts val="0"/>
              </a:spcAft>
              <a:buClr>
                <a:srgbClr val="FFFFFF"/>
              </a:buClr>
              <a:buSzPts val="1100"/>
              <a:buFont typeface="Arial"/>
              <a:buNone/>
            </a:pPr>
            <a:r>
              <a:rPr lang="en-GB" sz="2000" b="1" i="1" u="none" strike="noStrike" cap="none" dirty="0">
                <a:solidFill>
                  <a:srgbClr val="FFFFFF"/>
                </a:solidFill>
                <a:effectLst>
                  <a:outerShdw blurRad="38100" dist="38100" dir="2700000" algn="tl">
                    <a:srgbClr val="000000">
                      <a:alpha val="43137"/>
                    </a:srgbClr>
                  </a:outerShdw>
                </a:effectLst>
                <a:latin typeface="Proxima Nova" panose="020B0604020202020204" charset="0"/>
                <a:sym typeface="Arial"/>
              </a:rPr>
              <a:t>© </a:t>
            </a:r>
            <a:r>
              <a:rPr lang="en-GB" sz="2000" b="1" i="1" dirty="0">
                <a:solidFill>
                  <a:srgbClr val="FFFFFF"/>
                </a:solidFill>
                <a:effectLst>
                  <a:outerShdw blurRad="38100" dist="38100" dir="2700000" algn="tl">
                    <a:srgbClr val="000000">
                      <a:alpha val="43137"/>
                    </a:srgbClr>
                  </a:outerShdw>
                </a:effectLst>
                <a:latin typeface="Proxima Nova" panose="020B0604020202020204" charset="0"/>
              </a:rPr>
              <a:t>Kaylan Varma</a:t>
            </a:r>
            <a:endParaRPr sz="2000" b="1" i="1" u="none" strike="noStrike" cap="none" dirty="0">
              <a:solidFill>
                <a:srgbClr val="FFFFFF"/>
              </a:solidFill>
              <a:effectLst>
                <a:outerShdw blurRad="38100" dist="38100" dir="2700000" algn="tl">
                  <a:srgbClr val="000000">
                    <a:alpha val="43137"/>
                  </a:srgbClr>
                </a:outerShdw>
              </a:effectLst>
              <a:latin typeface="Proxima Nova" panose="020B0604020202020204" charset="0"/>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98">
          <a:extLst>
            <a:ext uri="{FF2B5EF4-FFF2-40B4-BE49-F238E27FC236}">
              <a16:creationId xmlns:a16="http://schemas.microsoft.com/office/drawing/2014/main" id="{E8A33954-BAE8-8741-6A47-A142FFEDD9E7}"/>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76F7157E-208A-3C74-5225-3898F68DEA3F}"/>
              </a:ext>
            </a:extLst>
          </p:cNvPr>
          <p:cNvPicPr>
            <a:picLocks noChangeAspect="1"/>
          </p:cNvPicPr>
          <p:nvPr/>
        </p:nvPicPr>
        <p:blipFill>
          <a:blip r:embed="rId3"/>
          <a:srcRect l="43164" r="2952"/>
          <a:stretch>
            <a:fillRect/>
          </a:stretch>
        </p:blipFill>
        <p:spPr>
          <a:xfrm>
            <a:off x="13256830" y="-57521"/>
            <a:ext cx="11127170" cy="13773522"/>
          </a:xfrm>
          <a:prstGeom prst="rect">
            <a:avLst/>
          </a:prstGeom>
        </p:spPr>
      </p:pic>
      <p:sp>
        <p:nvSpPr>
          <p:cNvPr id="99" name="Google Shape;99;p11">
            <a:extLst>
              <a:ext uri="{FF2B5EF4-FFF2-40B4-BE49-F238E27FC236}">
                <a16:creationId xmlns:a16="http://schemas.microsoft.com/office/drawing/2014/main" id="{E27081B1-20A0-1AC5-6137-10D40418D52D}"/>
              </a:ext>
            </a:extLst>
          </p:cNvPr>
          <p:cNvSpPr txBox="1">
            <a:spLocks noGrp="1"/>
          </p:cNvSpPr>
          <p:nvPr>
            <p:ph type="title"/>
          </p:nvPr>
        </p:nvSpPr>
        <p:spPr>
          <a:xfrm>
            <a:off x="704850" y="395357"/>
            <a:ext cx="12192000" cy="3779078"/>
          </a:xfrm>
          <a:prstGeom prst="rect">
            <a:avLst/>
          </a:prstGeom>
          <a:noFill/>
          <a:ln>
            <a:noFill/>
          </a:ln>
        </p:spPr>
        <p:txBody>
          <a:bodyPr spcFirstLastPara="1" wrap="square" lIns="50800" tIns="50800" rIns="50800" bIns="50800" anchor="ctr" anchorCtr="0">
            <a:normAutofit/>
          </a:bodyPr>
          <a:lstStyle/>
          <a:p>
            <a:pPr marL="0" lvl="0" indent="0" algn="l" rtl="0">
              <a:lnSpc>
                <a:spcPct val="125000"/>
              </a:lnSpc>
              <a:spcBef>
                <a:spcPts val="0"/>
              </a:spcBef>
              <a:spcAft>
                <a:spcPts val="0"/>
              </a:spcAft>
              <a:buClr>
                <a:srgbClr val="878E8D"/>
              </a:buClr>
              <a:buSzPts val="8000"/>
              <a:buFont typeface="Proxima Nova"/>
              <a:buNone/>
            </a:pPr>
            <a:r>
              <a:rPr lang="en-GB" sz="7200" dirty="0">
                <a:solidFill>
                  <a:srgbClr val="878E8D"/>
                </a:solidFill>
                <a:latin typeface="Proxima Nova"/>
                <a:ea typeface="Proxima Nova"/>
                <a:cs typeface="Proxima Nova"/>
                <a:sym typeface="Proxima Nova"/>
              </a:rPr>
              <a:t>Global</a:t>
            </a:r>
            <a:endParaRPr sz="7200" cap="none" dirty="0">
              <a:solidFill>
                <a:srgbClr val="878E8D"/>
              </a:solidFill>
              <a:latin typeface="Proxima Nova"/>
              <a:ea typeface="Proxima Nova"/>
              <a:cs typeface="Proxima Nova"/>
              <a:sym typeface="Proxima Nova"/>
            </a:endParaRPr>
          </a:p>
        </p:txBody>
      </p:sp>
      <p:sp>
        <p:nvSpPr>
          <p:cNvPr id="100" name="Google Shape;100;p11">
            <a:extLst>
              <a:ext uri="{FF2B5EF4-FFF2-40B4-BE49-F238E27FC236}">
                <a16:creationId xmlns:a16="http://schemas.microsoft.com/office/drawing/2014/main" id="{C93CB14A-AE17-DD86-D44D-DD3B1574C6BC}"/>
              </a:ext>
            </a:extLst>
          </p:cNvPr>
          <p:cNvSpPr txBox="1">
            <a:spLocks noGrp="1"/>
          </p:cNvSpPr>
          <p:nvPr>
            <p:ph type="body" idx="1"/>
          </p:nvPr>
        </p:nvSpPr>
        <p:spPr>
          <a:xfrm>
            <a:off x="496532" y="4160141"/>
            <a:ext cx="12192000" cy="9296400"/>
          </a:xfrm>
          <a:prstGeom prst="rect">
            <a:avLst/>
          </a:prstGeom>
          <a:noFill/>
          <a:ln>
            <a:noFill/>
          </a:ln>
        </p:spPr>
        <p:txBody>
          <a:bodyPr spcFirstLastPara="1" wrap="square" lIns="50800" tIns="50800" rIns="50800" bIns="50800" anchor="ctr" anchorCtr="0">
            <a:normAutofit/>
          </a:bodyPr>
          <a:lstStyle/>
          <a:p>
            <a:pPr marL="558800" lvl="0" indent="-558800" algn="l" rtl="0">
              <a:lnSpc>
                <a:spcPct val="120000"/>
              </a:lnSpc>
              <a:spcBef>
                <a:spcPts val="0"/>
              </a:spcBef>
              <a:spcAft>
                <a:spcPts val="0"/>
              </a:spcAft>
              <a:buClr>
                <a:srgbClr val="7E6562"/>
              </a:buClr>
              <a:buSzPts val="5000"/>
              <a:buFont typeface="Proxima Nova"/>
              <a:buChar char="•"/>
            </a:pPr>
            <a:r>
              <a:rPr lang="en-GB" sz="4000" i="1" dirty="0">
                <a:solidFill>
                  <a:srgbClr val="7E6562"/>
                </a:solidFill>
                <a:latin typeface="Proxima Nova"/>
                <a:ea typeface="Proxima Nova"/>
                <a:cs typeface="Proxima Nova"/>
                <a:sym typeface="Proxima Nova"/>
              </a:rPr>
              <a:t>Title:</a:t>
            </a:r>
            <a:r>
              <a:rPr lang="en-GB" sz="4000" dirty="0">
                <a:solidFill>
                  <a:srgbClr val="7E6562"/>
                </a:solidFill>
                <a:latin typeface="Proxima Nova"/>
                <a:ea typeface="Proxima Nova"/>
                <a:cs typeface="Proxima Nova"/>
                <a:sym typeface="Proxima Nova"/>
              </a:rPr>
              <a:t> </a:t>
            </a:r>
            <a:r>
              <a:rPr lang="en-US" sz="4000" dirty="0">
                <a:solidFill>
                  <a:srgbClr val="7E6562"/>
                </a:solidFill>
                <a:latin typeface="Proxima Nova"/>
                <a:ea typeface="Proxima Nova"/>
                <a:cs typeface="Proxima Nova"/>
                <a:sym typeface="Proxima Nova"/>
              </a:rPr>
              <a:t>Pastoralism is the Future</a:t>
            </a:r>
            <a:endParaRPr dirty="0"/>
          </a:p>
          <a:p>
            <a:pPr marL="558800" lvl="0" indent="-558800">
              <a:lnSpc>
                <a:spcPct val="120000"/>
              </a:lnSpc>
              <a:spcBef>
                <a:spcPts val="1200"/>
              </a:spcBef>
              <a:buClr>
                <a:srgbClr val="7E6562"/>
              </a:buClr>
              <a:buSzPts val="5000"/>
              <a:buFont typeface="Proxima Nova"/>
              <a:buChar char="•"/>
            </a:pPr>
            <a:r>
              <a:rPr lang="en-GB" sz="4000" i="1" dirty="0">
                <a:solidFill>
                  <a:srgbClr val="7E6562"/>
                </a:solidFill>
                <a:latin typeface="Proxima Nova"/>
                <a:ea typeface="Proxima Nova"/>
                <a:cs typeface="Proxima Nova"/>
                <a:sym typeface="Proxima Nova"/>
              </a:rPr>
              <a:t>Film maker: </a:t>
            </a:r>
            <a:r>
              <a:rPr lang="en-US" sz="4000" dirty="0" err="1">
                <a:solidFill>
                  <a:srgbClr val="7E6562"/>
                </a:solidFill>
                <a:latin typeface="Proxima Nova" panose="020B0604020202020204" charset="0"/>
              </a:rPr>
              <a:t>Misereor</a:t>
            </a:r>
            <a:r>
              <a:rPr lang="en-US" sz="4000" dirty="0">
                <a:solidFill>
                  <a:srgbClr val="7E6562"/>
                </a:solidFill>
                <a:latin typeface="Proxima Nova" panose="020B0604020202020204" charset="0"/>
              </a:rPr>
              <a:t> (Saverio </a:t>
            </a:r>
            <a:r>
              <a:rPr lang="en-US" sz="4000" dirty="0" err="1">
                <a:solidFill>
                  <a:srgbClr val="7E6562"/>
                </a:solidFill>
                <a:latin typeface="Proxima Nova" panose="020B0604020202020204" charset="0"/>
              </a:rPr>
              <a:t>Krätli</a:t>
            </a:r>
            <a:r>
              <a:rPr lang="en-US" sz="4000" dirty="0">
                <a:solidFill>
                  <a:srgbClr val="7E6562"/>
                </a:solidFill>
                <a:latin typeface="Proxima Nova" panose="020B0604020202020204" charset="0"/>
              </a:rPr>
              <a:t>), CELEP (Ann Waters-Bayer), VSFB (Koen van </a:t>
            </a:r>
            <a:r>
              <a:rPr lang="en-US" sz="4000" dirty="0" err="1">
                <a:solidFill>
                  <a:srgbClr val="7E6562"/>
                </a:solidFill>
                <a:latin typeface="Proxima Nova" panose="020B0604020202020204" charset="0"/>
              </a:rPr>
              <a:t>Troos</a:t>
            </a:r>
            <a:r>
              <a:rPr lang="en-US" sz="4000" dirty="0">
                <a:solidFill>
                  <a:srgbClr val="7E6562"/>
                </a:solidFill>
                <a:latin typeface="Proxima Nova" panose="020B0604020202020204" charset="0"/>
              </a:rPr>
              <a:t>) &amp; </a:t>
            </a:r>
            <a:r>
              <a:rPr lang="en-US" sz="4000" dirty="0" err="1">
                <a:solidFill>
                  <a:srgbClr val="7E6562"/>
                </a:solidFill>
                <a:latin typeface="Proxima Nova" panose="020B0604020202020204" charset="0"/>
              </a:rPr>
              <a:t>Cartoonbase</a:t>
            </a:r>
            <a:endParaRPr lang="en-US" sz="4000" dirty="0">
              <a:solidFill>
                <a:srgbClr val="7E6562"/>
              </a:solidFill>
              <a:latin typeface="Proxima Nova" panose="020B0604020202020204" charset="0"/>
            </a:endParaRPr>
          </a:p>
          <a:p>
            <a:pPr marL="558800" lvl="0" indent="-558800">
              <a:lnSpc>
                <a:spcPct val="120000"/>
              </a:lnSpc>
              <a:spcBef>
                <a:spcPts val="1200"/>
              </a:spcBef>
              <a:buClr>
                <a:srgbClr val="7E6562"/>
              </a:buClr>
              <a:buSzPts val="5000"/>
              <a:buFont typeface="Proxima Nova"/>
              <a:buChar char="•"/>
            </a:pPr>
            <a:r>
              <a:rPr lang="en-GB" sz="4000" i="1" dirty="0">
                <a:solidFill>
                  <a:srgbClr val="7E6562"/>
                </a:solidFill>
                <a:latin typeface="Proxima Nova"/>
                <a:ea typeface="Proxima Nova"/>
                <a:cs typeface="Proxima Nova"/>
                <a:sym typeface="Proxima Nova"/>
              </a:rPr>
              <a:t>Year made:</a:t>
            </a:r>
            <a:r>
              <a:rPr lang="en-GB" sz="4000" dirty="0">
                <a:solidFill>
                  <a:srgbClr val="7E6562"/>
                </a:solidFill>
                <a:latin typeface="Proxima Nova"/>
                <a:ea typeface="Proxima Nova"/>
                <a:cs typeface="Proxima Nova"/>
                <a:sym typeface="Proxima Nova"/>
              </a:rPr>
              <a:t> 2022</a:t>
            </a:r>
          </a:p>
          <a:p>
            <a:pPr marL="558800" lvl="0" indent="-558800">
              <a:lnSpc>
                <a:spcPct val="120000"/>
              </a:lnSpc>
              <a:spcBef>
                <a:spcPts val="1200"/>
              </a:spcBef>
              <a:buClr>
                <a:srgbClr val="7E6562"/>
              </a:buClr>
              <a:buSzPts val="5000"/>
              <a:buFont typeface="Proxima Nova"/>
              <a:buChar char="•"/>
            </a:pPr>
            <a:r>
              <a:rPr lang="en-US" sz="4000" i="1" dirty="0">
                <a:solidFill>
                  <a:srgbClr val="7E6562"/>
                </a:solidFill>
                <a:latin typeface="Proxima Nova"/>
                <a:ea typeface="Proxima Nova"/>
                <a:cs typeface="Proxima Nova"/>
                <a:sym typeface="Proxima Nova"/>
              </a:rPr>
              <a:t>Length</a:t>
            </a:r>
            <a:r>
              <a:rPr lang="en-GB" sz="4000" dirty="0">
                <a:solidFill>
                  <a:srgbClr val="7E6562"/>
                </a:solidFill>
                <a:latin typeface="Proxima Nova"/>
                <a:ea typeface="Proxima Nova"/>
                <a:cs typeface="Proxima Nova"/>
                <a:sym typeface="Proxima Nova"/>
              </a:rPr>
              <a:t>: 3 min</a:t>
            </a:r>
          </a:p>
          <a:p>
            <a:pPr marL="0" lvl="0" indent="0" algn="l" rtl="0">
              <a:lnSpc>
                <a:spcPct val="120000"/>
              </a:lnSpc>
              <a:spcBef>
                <a:spcPts val="1200"/>
              </a:spcBef>
              <a:spcAft>
                <a:spcPts val="0"/>
              </a:spcAft>
              <a:buNone/>
            </a:pPr>
            <a:endParaRPr sz="4000" dirty="0">
              <a:solidFill>
                <a:srgbClr val="7E6562"/>
              </a:solidFill>
              <a:latin typeface="Proxima Nova"/>
              <a:ea typeface="Proxima Nova"/>
              <a:cs typeface="Proxima Nova"/>
              <a:sym typeface="Proxima Nova"/>
            </a:endParaRPr>
          </a:p>
          <a:p>
            <a:pPr marL="0" lvl="0" indent="0" algn="l" rtl="0">
              <a:lnSpc>
                <a:spcPct val="120000"/>
              </a:lnSpc>
              <a:spcBef>
                <a:spcPts val="1200"/>
              </a:spcBef>
              <a:spcAft>
                <a:spcPts val="0"/>
              </a:spcAft>
              <a:buNone/>
            </a:pPr>
            <a:endParaRPr sz="4000" dirty="0">
              <a:solidFill>
                <a:srgbClr val="7E6562"/>
              </a:solidFill>
              <a:latin typeface="Proxima Nova"/>
              <a:ea typeface="Proxima Nova"/>
              <a:cs typeface="Proxima Nova"/>
              <a:sym typeface="Proxima Nova"/>
            </a:endParaRPr>
          </a:p>
          <a:p>
            <a:pPr marL="558800" lvl="0" indent="-495300" algn="l" rtl="0">
              <a:lnSpc>
                <a:spcPct val="120000"/>
              </a:lnSpc>
              <a:spcBef>
                <a:spcPts val="1200"/>
              </a:spcBef>
              <a:spcAft>
                <a:spcPts val="0"/>
              </a:spcAft>
              <a:buClr>
                <a:srgbClr val="7E6562"/>
              </a:buClr>
              <a:buSzPts val="4000"/>
              <a:buFont typeface="Proxima Nova"/>
              <a:buChar char="•"/>
            </a:pPr>
            <a:r>
              <a:rPr lang="en-US" sz="4000" dirty="0">
                <a:solidFill>
                  <a:srgbClr val="7E6562"/>
                </a:solidFill>
                <a:latin typeface="Proxima Nova"/>
                <a:ea typeface="Proxima Nova"/>
                <a:cs typeface="Proxima Nova"/>
                <a:sym typeface="Proxima Nova"/>
                <a:hlinkClick r:id="rId4"/>
              </a:rPr>
              <a:t>YouTube link</a:t>
            </a:r>
            <a:endParaRPr lang="en-US" sz="4000" dirty="0">
              <a:solidFill>
                <a:srgbClr val="7E6562"/>
              </a:solidFill>
              <a:latin typeface="Proxima Nova"/>
              <a:ea typeface="Proxima Nova"/>
              <a:cs typeface="Proxima Nova"/>
              <a:sym typeface="Proxima Nova"/>
            </a:endParaRPr>
          </a:p>
          <a:p>
            <a:pPr marL="0" lvl="0" indent="0" algn="l" rtl="0">
              <a:lnSpc>
                <a:spcPct val="120000"/>
              </a:lnSpc>
              <a:spcBef>
                <a:spcPts val="2100"/>
              </a:spcBef>
              <a:spcAft>
                <a:spcPts val="0"/>
              </a:spcAft>
              <a:buNone/>
            </a:pPr>
            <a:endParaRPr dirty="0"/>
          </a:p>
        </p:txBody>
      </p:sp>
      <p:sp>
        <p:nvSpPr>
          <p:cNvPr id="103" name="Google Shape;103;p11">
            <a:extLst>
              <a:ext uri="{FF2B5EF4-FFF2-40B4-BE49-F238E27FC236}">
                <a16:creationId xmlns:a16="http://schemas.microsoft.com/office/drawing/2014/main" id="{C12DACCD-98DC-21A4-16F7-5D930CBF7554}"/>
              </a:ext>
            </a:extLst>
          </p:cNvPr>
          <p:cNvSpPr txBox="1"/>
          <p:nvPr/>
        </p:nvSpPr>
        <p:spPr>
          <a:xfrm>
            <a:off x="13474740" y="12564019"/>
            <a:ext cx="4418529" cy="892522"/>
          </a:xfrm>
          <a:prstGeom prst="rect">
            <a:avLst/>
          </a:prstGeom>
          <a:noFill/>
          <a:ln>
            <a:noFill/>
          </a:ln>
        </p:spPr>
        <p:txBody>
          <a:bodyPr spcFirstLastPara="1" wrap="square" lIns="91425" tIns="91425" rIns="91425" bIns="91425" anchor="t" anchorCtr="0">
            <a:spAutoFit/>
          </a:bodyPr>
          <a:lstStyle/>
          <a:p>
            <a:pPr lvl="0">
              <a:lnSpc>
                <a:spcPct val="115000"/>
              </a:lnSpc>
              <a:buClr>
                <a:srgbClr val="FFFFFF"/>
              </a:buClr>
              <a:buSzPts val="1200"/>
            </a:pPr>
            <a:r>
              <a:rPr lang="en-GB" sz="2000" i="1" u="none" strike="noStrike" cap="none" dirty="0">
                <a:solidFill>
                  <a:srgbClr val="FFFFFF"/>
                </a:solidFill>
                <a:effectLst>
                  <a:outerShdw blurRad="38100" dist="38100" dir="2700000" algn="tl">
                    <a:srgbClr val="000000">
                      <a:alpha val="43137"/>
                    </a:srgbClr>
                  </a:outerShdw>
                </a:effectLst>
                <a:latin typeface="Proxima Nova" panose="020B0604020202020204" charset="0"/>
                <a:sym typeface="Arial"/>
              </a:rPr>
              <a:t>Mongolia</a:t>
            </a:r>
          </a:p>
          <a:p>
            <a:pPr lvl="0">
              <a:lnSpc>
                <a:spcPct val="115000"/>
              </a:lnSpc>
              <a:buClr>
                <a:srgbClr val="FFFFFF"/>
              </a:buClr>
              <a:buSzPts val="1200"/>
            </a:pPr>
            <a:r>
              <a:rPr lang="en-GB" sz="2000" i="1" u="none" strike="noStrike" cap="none" dirty="0">
                <a:solidFill>
                  <a:srgbClr val="FFFFFF"/>
                </a:solidFill>
                <a:effectLst>
                  <a:outerShdw blurRad="38100" dist="38100" dir="2700000" algn="tl">
                    <a:srgbClr val="000000">
                      <a:alpha val="43137"/>
                    </a:srgbClr>
                  </a:outerShdw>
                </a:effectLst>
                <a:latin typeface="Proxima Nova" panose="020B0604020202020204" charset="0"/>
                <a:sym typeface="Arial"/>
              </a:rPr>
              <a:t>© Leopold </a:t>
            </a:r>
            <a:r>
              <a:rPr lang="en-GB" sz="2000" i="1" u="none" strike="noStrike" cap="none" dirty="0" err="1">
                <a:solidFill>
                  <a:srgbClr val="FFFFFF"/>
                </a:solidFill>
                <a:effectLst>
                  <a:outerShdw blurRad="38100" dist="38100" dir="2700000" algn="tl">
                    <a:srgbClr val="000000">
                      <a:alpha val="43137"/>
                    </a:srgbClr>
                  </a:outerShdw>
                </a:effectLst>
                <a:latin typeface="Proxima Nova" panose="020B0604020202020204" charset="0"/>
                <a:sym typeface="Arial"/>
              </a:rPr>
              <a:t>Olbi</a:t>
            </a:r>
            <a:endParaRPr sz="2000" i="1" u="none" strike="noStrike" cap="none" dirty="0">
              <a:solidFill>
                <a:srgbClr val="FFFFFF"/>
              </a:solidFill>
              <a:effectLst>
                <a:outerShdw blurRad="38100" dist="38100" dir="2700000" algn="tl">
                  <a:srgbClr val="000000">
                    <a:alpha val="43137"/>
                  </a:srgbClr>
                </a:outerShdw>
              </a:effectLst>
              <a:latin typeface="Proxima Nova" panose="020B0604020202020204" charset="0"/>
              <a:sym typeface="Arial"/>
            </a:endParaRPr>
          </a:p>
        </p:txBody>
      </p:sp>
    </p:spTree>
    <p:extLst>
      <p:ext uri="{BB962C8B-B14F-4D97-AF65-F5344CB8AC3E}">
        <p14:creationId xmlns:p14="http://schemas.microsoft.com/office/powerpoint/2010/main" val="26714251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0106A2D7-F2FC-2F30-F75D-D6AC52BC3CE8}"/>
              </a:ext>
            </a:extLst>
          </p:cNvPr>
          <p:cNvPicPr>
            <a:picLocks noChangeAspect="1"/>
          </p:cNvPicPr>
          <p:nvPr/>
        </p:nvPicPr>
        <p:blipFill>
          <a:blip r:embed="rId3"/>
          <a:stretch>
            <a:fillRect/>
          </a:stretch>
        </p:blipFill>
        <p:spPr>
          <a:xfrm>
            <a:off x="0" y="-2894"/>
            <a:ext cx="24383999" cy="13715999"/>
          </a:xfrm>
          <a:prstGeom prst="rect">
            <a:avLst/>
          </a:prstGeom>
        </p:spPr>
      </p:pic>
      <p:sp>
        <p:nvSpPr>
          <p:cNvPr id="7" name="Rectangle 6">
            <a:extLst>
              <a:ext uri="{FF2B5EF4-FFF2-40B4-BE49-F238E27FC236}">
                <a16:creationId xmlns:a16="http://schemas.microsoft.com/office/drawing/2014/main" id="{E56906E1-50B3-FEB4-B9A4-0E12227907D0}"/>
              </a:ext>
            </a:extLst>
          </p:cNvPr>
          <p:cNvSpPr/>
          <p:nvPr/>
        </p:nvSpPr>
        <p:spPr>
          <a:xfrm>
            <a:off x="-62604" y="699250"/>
            <a:ext cx="24446603" cy="3666986"/>
          </a:xfrm>
          <a:prstGeom prst="rect">
            <a:avLst/>
          </a:prstGeom>
          <a:solidFill>
            <a:srgbClr val="A0A0A0">
              <a:alpha val="7098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Google Shape;81;p8">
            <a:extLst>
              <a:ext uri="{FF2B5EF4-FFF2-40B4-BE49-F238E27FC236}">
                <a16:creationId xmlns:a16="http://schemas.microsoft.com/office/drawing/2014/main" id="{EE376912-3ED1-A3A9-9DB1-9E0B78A5CCDB}"/>
              </a:ext>
            </a:extLst>
          </p:cNvPr>
          <p:cNvSpPr txBox="1">
            <a:spLocks/>
          </p:cNvSpPr>
          <p:nvPr/>
        </p:nvSpPr>
        <p:spPr>
          <a:xfrm>
            <a:off x="520700" y="726140"/>
            <a:ext cx="20713700" cy="1676400"/>
          </a:xfrm>
          <a:prstGeom prst="rect">
            <a:avLst/>
          </a:prstGeom>
          <a:noFill/>
          <a:ln>
            <a:noFill/>
          </a:ln>
        </p:spPr>
        <p:txBody>
          <a:bodyPr spcFirstLastPara="1" wrap="square" lIns="50800" tIns="50800" rIns="50800" bIns="508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234722"/>
              </a:lnSpc>
              <a:buClr>
                <a:srgbClr val="FFFFFF"/>
              </a:buClr>
              <a:buSzPts val="7200"/>
              <a:buFont typeface="Proxima Nova"/>
              <a:buNone/>
            </a:pPr>
            <a:r>
              <a:rPr lang="en-GB" sz="8800" dirty="0">
                <a:solidFill>
                  <a:srgbClr val="FFFFFF"/>
                </a:solidFill>
                <a:latin typeface="Proxima Nova"/>
                <a:ea typeface="Proxima Nova"/>
                <a:cs typeface="Proxima Nova"/>
                <a:sym typeface="Proxima Nova"/>
              </a:rPr>
              <a:t>Rangelands and Pastoralists:</a:t>
            </a:r>
          </a:p>
        </p:txBody>
      </p:sp>
      <p:sp>
        <p:nvSpPr>
          <p:cNvPr id="9" name="Google Shape;85;p8">
            <a:extLst>
              <a:ext uri="{FF2B5EF4-FFF2-40B4-BE49-F238E27FC236}">
                <a16:creationId xmlns:a16="http://schemas.microsoft.com/office/drawing/2014/main" id="{BA349A51-EACD-AD1A-9DBE-C7A338D238E7}"/>
              </a:ext>
            </a:extLst>
          </p:cNvPr>
          <p:cNvSpPr txBox="1">
            <a:spLocks/>
          </p:cNvSpPr>
          <p:nvPr/>
        </p:nvSpPr>
        <p:spPr>
          <a:xfrm>
            <a:off x="627975" y="1856115"/>
            <a:ext cx="20713800" cy="1676400"/>
          </a:xfrm>
          <a:prstGeom prst="rect">
            <a:avLst/>
          </a:prstGeom>
          <a:noFill/>
          <a:ln>
            <a:noFill/>
          </a:ln>
        </p:spPr>
        <p:txBody>
          <a:bodyPr spcFirstLastPara="1" wrap="square" lIns="50800" tIns="50800" rIns="50800" bIns="508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234722"/>
              </a:lnSpc>
              <a:buClr>
                <a:srgbClr val="FFFFFF"/>
              </a:buClr>
              <a:buSzPts val="7200"/>
              <a:buFont typeface="Proxima Nova"/>
              <a:buNone/>
            </a:pPr>
            <a:r>
              <a:rPr lang="en-US" sz="7200" i="1" dirty="0">
                <a:solidFill>
                  <a:srgbClr val="FFFFFF"/>
                </a:solidFill>
                <a:latin typeface="Proxima Nova"/>
                <a:ea typeface="Proxima Nova"/>
                <a:cs typeface="Proxima Nova"/>
                <a:sym typeface="Proxima Nova"/>
              </a:rPr>
              <a:t>What are the challenges and opportunities?</a:t>
            </a:r>
          </a:p>
        </p:txBody>
      </p:sp>
      <p:sp>
        <p:nvSpPr>
          <p:cNvPr id="10" name="Google Shape;130;g35dde3601c9_0_28">
            <a:extLst>
              <a:ext uri="{FF2B5EF4-FFF2-40B4-BE49-F238E27FC236}">
                <a16:creationId xmlns:a16="http://schemas.microsoft.com/office/drawing/2014/main" id="{ADB01B7D-9A28-044E-D136-B5BD24DBA3A6}"/>
              </a:ext>
            </a:extLst>
          </p:cNvPr>
          <p:cNvSpPr txBox="1"/>
          <p:nvPr/>
        </p:nvSpPr>
        <p:spPr>
          <a:xfrm>
            <a:off x="520700" y="12526134"/>
            <a:ext cx="4224354" cy="1077188"/>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FFFFFF"/>
              </a:buClr>
              <a:buSzPts val="1100"/>
              <a:buFont typeface="Arial"/>
              <a:buNone/>
            </a:pPr>
            <a:r>
              <a:rPr lang="en-GB" sz="2000" b="1" i="1" u="none" strike="noStrike" cap="none" dirty="0">
                <a:solidFill>
                  <a:srgbClr val="FFFFFF"/>
                </a:solidFill>
                <a:effectLst>
                  <a:outerShdw blurRad="38100" dist="38100" dir="2700000" algn="tl">
                    <a:srgbClr val="000000">
                      <a:alpha val="43137"/>
                    </a:srgbClr>
                  </a:outerShdw>
                </a:effectLst>
                <a:latin typeface="Proxima Nova" panose="020B0604020202020204" charset="0"/>
                <a:sym typeface="Arial"/>
              </a:rPr>
              <a:t>Iran</a:t>
            </a:r>
          </a:p>
          <a:p>
            <a:pPr marL="0" marR="0" lvl="0" indent="0" algn="l" rtl="0">
              <a:lnSpc>
                <a:spcPct val="115000"/>
              </a:lnSpc>
              <a:spcBef>
                <a:spcPts val="0"/>
              </a:spcBef>
              <a:spcAft>
                <a:spcPts val="0"/>
              </a:spcAft>
              <a:buClr>
                <a:srgbClr val="FFFFFF"/>
              </a:buClr>
              <a:buSzPts val="1100"/>
              <a:buFont typeface="Arial"/>
              <a:buNone/>
            </a:pPr>
            <a:r>
              <a:rPr lang="en-GB" sz="2000" b="1" i="1" u="none" strike="noStrike" cap="none" dirty="0">
                <a:solidFill>
                  <a:srgbClr val="FFFFFF"/>
                </a:solidFill>
                <a:effectLst>
                  <a:outerShdw blurRad="38100" dist="38100" dir="2700000" algn="tl">
                    <a:srgbClr val="000000">
                      <a:alpha val="43137"/>
                    </a:srgbClr>
                  </a:outerShdw>
                </a:effectLst>
                <a:latin typeface="Proxima Nova" panose="020B0604020202020204" charset="0"/>
                <a:sym typeface="Arial"/>
              </a:rPr>
              <a:t>©CENESTA</a:t>
            </a:r>
            <a:endParaRPr sz="2000" b="1" i="1" u="none" strike="noStrike" cap="none" dirty="0">
              <a:solidFill>
                <a:srgbClr val="FFFFFF"/>
              </a:solidFill>
              <a:effectLst>
                <a:outerShdw blurRad="38100" dist="38100" dir="2700000" algn="tl">
                  <a:srgbClr val="000000">
                    <a:alpha val="43137"/>
                  </a:srgbClr>
                </a:outerShdw>
              </a:effectLst>
              <a:latin typeface="Proxima Nova" panose="020B0604020202020204" charset="0"/>
              <a:sym typeface="Arial"/>
            </a:endParaRPr>
          </a:p>
          <a:p>
            <a:pPr marL="0" marR="0" lvl="0" indent="0" algn="l" rtl="0">
              <a:lnSpc>
                <a:spcPct val="100000"/>
              </a:lnSpc>
              <a:spcBef>
                <a:spcPts val="0"/>
              </a:spcBef>
              <a:spcAft>
                <a:spcPts val="0"/>
              </a:spcAft>
              <a:buClr>
                <a:srgbClr val="000000"/>
              </a:buClr>
              <a:buSzPts val="1200"/>
              <a:buFont typeface="Helvetica Neue"/>
              <a:buNone/>
            </a:pPr>
            <a:endParaRPr sz="1200" b="1" i="0" u="none" strike="noStrike" cap="none" dirty="0">
              <a:solidFill>
                <a:schemeClr val="lt1"/>
              </a:solidFill>
              <a:effectLst>
                <a:outerShdw blurRad="38100" dist="38100" dir="2700000" algn="tl">
                  <a:srgbClr val="000000">
                    <a:alpha val="43137"/>
                  </a:srgbClr>
                </a:outerShdw>
              </a:effectLst>
              <a:latin typeface="Arial"/>
              <a:ea typeface="Arial"/>
              <a:cs typeface="Arial"/>
              <a:sym typeface="Arial"/>
            </a:endParaRPr>
          </a:p>
        </p:txBody>
      </p:sp>
    </p:spTree>
    <p:extLst>
      <p:ext uri="{BB962C8B-B14F-4D97-AF65-F5344CB8AC3E}">
        <p14:creationId xmlns:p14="http://schemas.microsoft.com/office/powerpoint/2010/main" val="12531424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16">
          <a:extLst>
            <a:ext uri="{FF2B5EF4-FFF2-40B4-BE49-F238E27FC236}">
              <a16:creationId xmlns:a16="http://schemas.microsoft.com/office/drawing/2014/main" id="{9A67E5A8-4115-31D9-CFA4-0CB228B5648C}"/>
            </a:ext>
          </a:extLst>
        </p:cNvPr>
        <p:cNvGrpSpPr/>
        <p:nvPr/>
      </p:nvGrpSpPr>
      <p:grpSpPr>
        <a:xfrm>
          <a:off x="0" y="0"/>
          <a:ext cx="0" cy="0"/>
          <a:chOff x="0" y="0"/>
          <a:chExt cx="0" cy="0"/>
        </a:xfrm>
      </p:grpSpPr>
      <p:sp>
        <p:nvSpPr>
          <p:cNvPr id="118" name="Google Shape;118;g35dde3601c9_0_20">
            <a:extLst>
              <a:ext uri="{FF2B5EF4-FFF2-40B4-BE49-F238E27FC236}">
                <a16:creationId xmlns:a16="http://schemas.microsoft.com/office/drawing/2014/main" id="{8FFEA586-DD67-81B1-A69B-6AE9EE754CDE}"/>
              </a:ext>
            </a:extLst>
          </p:cNvPr>
          <p:cNvSpPr txBox="1">
            <a:spLocks noGrp="1"/>
          </p:cNvSpPr>
          <p:nvPr>
            <p:ph type="title"/>
          </p:nvPr>
        </p:nvSpPr>
        <p:spPr>
          <a:xfrm>
            <a:off x="704850" y="395357"/>
            <a:ext cx="12192000" cy="3779100"/>
          </a:xfrm>
          <a:prstGeom prst="rect">
            <a:avLst/>
          </a:prstGeom>
          <a:noFill/>
          <a:ln>
            <a:noFill/>
          </a:ln>
        </p:spPr>
        <p:txBody>
          <a:bodyPr spcFirstLastPara="1" wrap="square" lIns="50800" tIns="50800" rIns="50800" bIns="50800" anchor="ctr" anchorCtr="0">
            <a:normAutofit/>
          </a:bodyPr>
          <a:lstStyle/>
          <a:p>
            <a:pPr marL="0" lvl="0" indent="0" algn="l" rtl="0">
              <a:lnSpc>
                <a:spcPct val="125000"/>
              </a:lnSpc>
              <a:spcBef>
                <a:spcPts val="0"/>
              </a:spcBef>
              <a:spcAft>
                <a:spcPts val="0"/>
              </a:spcAft>
              <a:buClr>
                <a:srgbClr val="878E8D"/>
              </a:buClr>
              <a:buSzPts val="8000"/>
              <a:buFont typeface="Proxima Nova"/>
              <a:buNone/>
            </a:pPr>
            <a:r>
              <a:rPr lang="en-GB" sz="7200" dirty="0">
                <a:solidFill>
                  <a:srgbClr val="878E8D"/>
                </a:solidFill>
                <a:latin typeface="Proxima Nova"/>
                <a:ea typeface="Proxima Nova"/>
                <a:cs typeface="Proxima Nova"/>
                <a:sym typeface="Proxima Nova"/>
              </a:rPr>
              <a:t>Learn More!</a:t>
            </a:r>
            <a:endParaRPr sz="7200" cap="none" dirty="0">
              <a:solidFill>
                <a:srgbClr val="878E8D"/>
              </a:solidFill>
              <a:latin typeface="Proxima Nova"/>
              <a:ea typeface="Proxima Nova"/>
              <a:cs typeface="Proxima Nova"/>
              <a:sym typeface="Proxima Nova"/>
            </a:endParaRPr>
          </a:p>
        </p:txBody>
      </p:sp>
      <p:sp>
        <p:nvSpPr>
          <p:cNvPr id="119" name="Google Shape;119;g35dde3601c9_0_20">
            <a:extLst>
              <a:ext uri="{FF2B5EF4-FFF2-40B4-BE49-F238E27FC236}">
                <a16:creationId xmlns:a16="http://schemas.microsoft.com/office/drawing/2014/main" id="{3E55ECB6-4736-02FC-4755-1A841337BE9B}"/>
              </a:ext>
            </a:extLst>
          </p:cNvPr>
          <p:cNvSpPr txBox="1">
            <a:spLocks noGrp="1"/>
          </p:cNvSpPr>
          <p:nvPr>
            <p:ph type="body" idx="1"/>
          </p:nvPr>
        </p:nvSpPr>
        <p:spPr>
          <a:xfrm>
            <a:off x="496532" y="3713880"/>
            <a:ext cx="9178974" cy="9296400"/>
          </a:xfrm>
          <a:prstGeom prst="rect">
            <a:avLst/>
          </a:prstGeom>
          <a:noFill/>
          <a:ln>
            <a:noFill/>
          </a:ln>
        </p:spPr>
        <p:txBody>
          <a:bodyPr spcFirstLastPara="1" wrap="square" lIns="50800" tIns="50800" rIns="50800" bIns="50800" anchor="ctr" anchorCtr="0">
            <a:normAutofit/>
          </a:bodyPr>
          <a:lstStyle/>
          <a:p>
            <a:pPr marL="558800" lvl="0" indent="-558800" algn="l" rtl="0">
              <a:lnSpc>
                <a:spcPct val="120000"/>
              </a:lnSpc>
              <a:spcBef>
                <a:spcPts val="0"/>
              </a:spcBef>
              <a:spcAft>
                <a:spcPts val="0"/>
              </a:spcAft>
              <a:buClr>
                <a:srgbClr val="7E6562"/>
              </a:buClr>
              <a:buSzPts val="5000"/>
              <a:buFont typeface="Proxima Nova"/>
              <a:buChar char="•"/>
            </a:pPr>
            <a:r>
              <a:rPr lang="en-US" sz="4000" i="1" dirty="0">
                <a:solidFill>
                  <a:srgbClr val="7E6562"/>
                </a:solidFill>
                <a:latin typeface="Proxima Nova"/>
                <a:ea typeface="Proxima Nova"/>
                <a:cs typeface="Proxima Nova"/>
                <a:sym typeface="Proxima Nova"/>
              </a:rPr>
              <a:t>Perspectives on Pastoralism Film Festival</a:t>
            </a:r>
          </a:p>
          <a:p>
            <a:pPr marL="558800" lvl="0" indent="-558800" algn="l" rtl="0">
              <a:lnSpc>
                <a:spcPct val="120000"/>
              </a:lnSpc>
              <a:spcBef>
                <a:spcPts val="0"/>
              </a:spcBef>
              <a:spcAft>
                <a:spcPts val="0"/>
              </a:spcAft>
              <a:buClr>
                <a:srgbClr val="7E6562"/>
              </a:buClr>
              <a:buSzPts val="5000"/>
              <a:buFont typeface="Proxima Nova"/>
              <a:buChar char="•"/>
            </a:pPr>
            <a:endParaRPr lang="en-US" sz="4000" dirty="0">
              <a:solidFill>
                <a:srgbClr val="7E6562"/>
              </a:solidFill>
              <a:latin typeface="Proxima Nova"/>
              <a:ea typeface="Proxima Nova"/>
              <a:cs typeface="Proxima Nova"/>
              <a:sym typeface="Proxima Nova"/>
            </a:endParaRPr>
          </a:p>
          <a:p>
            <a:pPr marL="558800" lvl="0" indent="-558800" algn="l" rtl="0">
              <a:lnSpc>
                <a:spcPct val="120000"/>
              </a:lnSpc>
              <a:spcBef>
                <a:spcPts val="0"/>
              </a:spcBef>
              <a:spcAft>
                <a:spcPts val="0"/>
              </a:spcAft>
              <a:buClr>
                <a:srgbClr val="7E6562"/>
              </a:buClr>
              <a:buSzPts val="5000"/>
              <a:buFont typeface="Proxima Nova"/>
              <a:buChar char="•"/>
            </a:pPr>
            <a:endParaRPr lang="en-US" sz="4000" dirty="0">
              <a:solidFill>
                <a:srgbClr val="7E6562"/>
              </a:solidFill>
              <a:latin typeface="Proxima Nova"/>
              <a:ea typeface="Proxima Nova"/>
              <a:cs typeface="Proxima Nova"/>
              <a:sym typeface="Proxima Nova"/>
            </a:endParaRPr>
          </a:p>
          <a:p>
            <a:pPr marL="558800" lvl="0" indent="-558800" algn="l" rtl="0">
              <a:lnSpc>
                <a:spcPct val="120000"/>
              </a:lnSpc>
              <a:spcBef>
                <a:spcPts val="0"/>
              </a:spcBef>
              <a:spcAft>
                <a:spcPts val="0"/>
              </a:spcAft>
              <a:buClr>
                <a:srgbClr val="7E6562"/>
              </a:buClr>
              <a:buSzPts val="5000"/>
              <a:buFont typeface="Proxima Nova"/>
              <a:buChar char="•"/>
            </a:pPr>
            <a:r>
              <a:rPr lang="en-US" sz="4000" i="1" dirty="0">
                <a:solidFill>
                  <a:srgbClr val="7E6562"/>
                </a:solidFill>
                <a:latin typeface="Proxima Nova"/>
                <a:ea typeface="Proxima Nova"/>
                <a:cs typeface="Proxima Nova"/>
                <a:sym typeface="Proxima Nova"/>
              </a:rPr>
              <a:t>IYRP Regional web pages</a:t>
            </a:r>
          </a:p>
          <a:p>
            <a:pPr marL="0" lvl="0" indent="0" algn="l" rtl="0">
              <a:lnSpc>
                <a:spcPct val="120000"/>
              </a:lnSpc>
              <a:spcBef>
                <a:spcPts val="0"/>
              </a:spcBef>
              <a:spcAft>
                <a:spcPts val="0"/>
              </a:spcAft>
              <a:buClr>
                <a:srgbClr val="7E6562"/>
              </a:buClr>
              <a:buSzPts val="5000"/>
              <a:buNone/>
            </a:pPr>
            <a:endParaRPr lang="en-US" sz="4000" i="1" dirty="0">
              <a:solidFill>
                <a:srgbClr val="7E6562"/>
              </a:solidFill>
              <a:latin typeface="Proxima Nova"/>
              <a:ea typeface="Proxima Nova"/>
              <a:cs typeface="Proxima Nova"/>
              <a:sym typeface="Proxima Nova"/>
            </a:endParaRPr>
          </a:p>
          <a:p>
            <a:pPr marL="0" lvl="0" indent="0" algn="l" rtl="0">
              <a:lnSpc>
                <a:spcPct val="120000"/>
              </a:lnSpc>
              <a:spcBef>
                <a:spcPts val="0"/>
              </a:spcBef>
              <a:spcAft>
                <a:spcPts val="0"/>
              </a:spcAft>
              <a:buClr>
                <a:srgbClr val="7E6562"/>
              </a:buClr>
              <a:buSzPts val="5000"/>
              <a:buNone/>
            </a:pPr>
            <a:endParaRPr lang="en-US" sz="4000" i="1" dirty="0">
              <a:solidFill>
                <a:srgbClr val="7E6562"/>
              </a:solidFill>
              <a:latin typeface="Proxima Nova"/>
              <a:ea typeface="Proxima Nova"/>
              <a:cs typeface="Proxima Nova"/>
              <a:sym typeface="Proxima Nova"/>
            </a:endParaRPr>
          </a:p>
          <a:p>
            <a:pPr marL="558800" lvl="0" indent="-558800" algn="l" rtl="0">
              <a:lnSpc>
                <a:spcPct val="120000"/>
              </a:lnSpc>
              <a:spcBef>
                <a:spcPts val="0"/>
              </a:spcBef>
              <a:spcAft>
                <a:spcPts val="0"/>
              </a:spcAft>
              <a:buClr>
                <a:srgbClr val="7E6562"/>
              </a:buClr>
              <a:buSzPts val="5000"/>
              <a:buFont typeface="Proxima Nova"/>
              <a:buChar char="•"/>
            </a:pPr>
            <a:r>
              <a:rPr lang="en-US" sz="4000" i="1" dirty="0">
                <a:solidFill>
                  <a:srgbClr val="7E6562"/>
                </a:solidFill>
                <a:latin typeface="Proxima Nova"/>
                <a:ea typeface="Proxima Nova"/>
                <a:cs typeface="Proxima Nova"/>
                <a:sym typeface="Proxima Nova"/>
              </a:rPr>
              <a:t>Global Alliance for Rangelands &amp; Pastoralists YouTube channel</a:t>
            </a:r>
          </a:p>
          <a:p>
            <a:pPr marL="558800" lvl="0" indent="-558800" algn="l" rtl="0">
              <a:lnSpc>
                <a:spcPct val="120000"/>
              </a:lnSpc>
              <a:spcBef>
                <a:spcPts val="0"/>
              </a:spcBef>
              <a:spcAft>
                <a:spcPts val="0"/>
              </a:spcAft>
              <a:buClr>
                <a:srgbClr val="7E6562"/>
              </a:buClr>
              <a:buSzPts val="5000"/>
              <a:buFont typeface="Proxima Nova"/>
              <a:buChar char="•"/>
            </a:pPr>
            <a:endParaRPr lang="en-US" sz="4000" i="1" dirty="0">
              <a:solidFill>
                <a:srgbClr val="7E6562"/>
              </a:solidFill>
              <a:latin typeface="Proxima Nova"/>
              <a:ea typeface="Proxima Nova"/>
              <a:cs typeface="Proxima Nova"/>
              <a:sym typeface="Proxima Nova"/>
            </a:endParaRPr>
          </a:p>
          <a:p>
            <a:pPr marL="558800" lvl="0" indent="-558800" algn="l" rtl="0">
              <a:lnSpc>
                <a:spcPct val="120000"/>
              </a:lnSpc>
              <a:spcBef>
                <a:spcPts val="0"/>
              </a:spcBef>
              <a:spcAft>
                <a:spcPts val="0"/>
              </a:spcAft>
              <a:buClr>
                <a:srgbClr val="7E6562"/>
              </a:buClr>
              <a:buSzPts val="5000"/>
              <a:buFont typeface="Proxima Nova"/>
              <a:buChar char="•"/>
            </a:pPr>
            <a:endParaRPr lang="en-US" sz="4000" i="1" dirty="0">
              <a:solidFill>
                <a:srgbClr val="7E6562"/>
              </a:solidFill>
              <a:latin typeface="Proxima Nova"/>
              <a:ea typeface="Proxima Nova"/>
              <a:cs typeface="Proxima Nova"/>
              <a:sym typeface="Proxima Nova"/>
            </a:endParaRPr>
          </a:p>
          <a:p>
            <a:pPr marL="558800" lvl="0" indent="-558800" algn="l" rtl="0">
              <a:lnSpc>
                <a:spcPct val="120000"/>
              </a:lnSpc>
              <a:spcBef>
                <a:spcPts val="0"/>
              </a:spcBef>
              <a:spcAft>
                <a:spcPts val="0"/>
              </a:spcAft>
              <a:buClr>
                <a:srgbClr val="7E6562"/>
              </a:buClr>
              <a:buSzPts val="5000"/>
              <a:buFont typeface="Proxima Nova"/>
              <a:buChar char="•"/>
            </a:pPr>
            <a:r>
              <a:rPr lang="en-US" sz="4000" i="1" dirty="0">
                <a:solidFill>
                  <a:srgbClr val="7E6562"/>
                </a:solidFill>
                <a:latin typeface="Proxima Nova"/>
                <a:ea typeface="Proxima Nova"/>
                <a:cs typeface="Proxima Nova"/>
                <a:sym typeface="Proxima Nova"/>
              </a:rPr>
              <a:t>Global Pastoralism Video Map</a:t>
            </a:r>
            <a:endParaRPr sz="4000" dirty="0">
              <a:solidFill>
                <a:srgbClr val="7E6562"/>
              </a:solidFill>
              <a:latin typeface="Proxima Nova"/>
              <a:ea typeface="Proxima Nova"/>
              <a:cs typeface="Proxima Nova"/>
              <a:sym typeface="Proxima Nova"/>
            </a:endParaRPr>
          </a:p>
        </p:txBody>
      </p:sp>
      <p:pic>
        <p:nvPicPr>
          <p:cNvPr id="7" name="Picture 6">
            <a:extLst>
              <a:ext uri="{FF2B5EF4-FFF2-40B4-BE49-F238E27FC236}">
                <a16:creationId xmlns:a16="http://schemas.microsoft.com/office/drawing/2014/main" id="{DC53E14E-9D36-EA79-0442-BAFED35030AD}"/>
              </a:ext>
            </a:extLst>
          </p:cNvPr>
          <p:cNvPicPr>
            <a:picLocks noChangeAspect="1"/>
          </p:cNvPicPr>
          <p:nvPr/>
        </p:nvPicPr>
        <p:blipFill>
          <a:blip r:embed="rId3"/>
          <a:stretch>
            <a:fillRect/>
          </a:stretch>
        </p:blipFill>
        <p:spPr>
          <a:xfrm>
            <a:off x="15240000" y="-3350"/>
            <a:ext cx="9144000" cy="13719349"/>
          </a:xfrm>
          <a:prstGeom prst="rect">
            <a:avLst/>
          </a:prstGeom>
        </p:spPr>
      </p:pic>
      <p:sp>
        <p:nvSpPr>
          <p:cNvPr id="121" name="Google Shape;121;g35dde3601c9_0_20">
            <a:extLst>
              <a:ext uri="{FF2B5EF4-FFF2-40B4-BE49-F238E27FC236}">
                <a16:creationId xmlns:a16="http://schemas.microsoft.com/office/drawing/2014/main" id="{7620B4AF-B561-28DD-2FB1-A480D38B85B2}"/>
              </a:ext>
            </a:extLst>
          </p:cNvPr>
          <p:cNvSpPr txBox="1"/>
          <p:nvPr/>
        </p:nvSpPr>
        <p:spPr>
          <a:xfrm>
            <a:off x="15552553" y="12564019"/>
            <a:ext cx="2954400" cy="892522"/>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FFFFFF"/>
              </a:buClr>
              <a:buSzPts val="1100"/>
              <a:buFont typeface="Arial"/>
              <a:buNone/>
            </a:pPr>
            <a:r>
              <a:rPr lang="en-GB" sz="2000" b="1" u="none" strike="noStrike" cap="none" dirty="0">
                <a:solidFill>
                  <a:srgbClr val="FFFFFF"/>
                </a:solidFill>
                <a:latin typeface="Proxima Nova" panose="020B0604020202020204" charset="0"/>
                <a:sym typeface="Arial"/>
              </a:rPr>
              <a:t>Peru</a:t>
            </a:r>
          </a:p>
          <a:p>
            <a:pPr marL="0" marR="0" lvl="0" indent="0" algn="l" rtl="0">
              <a:lnSpc>
                <a:spcPct val="115000"/>
              </a:lnSpc>
              <a:spcBef>
                <a:spcPts val="0"/>
              </a:spcBef>
              <a:spcAft>
                <a:spcPts val="0"/>
              </a:spcAft>
              <a:buClr>
                <a:srgbClr val="FFFFFF"/>
              </a:buClr>
              <a:buSzPts val="1100"/>
              <a:buFont typeface="Arial"/>
              <a:buNone/>
            </a:pPr>
            <a:r>
              <a:rPr lang="en-GB" sz="2000" b="1" i="1" u="none" strike="noStrike" cap="none" dirty="0">
                <a:solidFill>
                  <a:srgbClr val="FFFFFF"/>
                </a:solidFill>
                <a:latin typeface="Proxima Nova" panose="020B0604020202020204" charset="0"/>
                <a:sym typeface="Arial"/>
              </a:rPr>
              <a:t>© Petra Dilthey</a:t>
            </a:r>
            <a:endParaRPr sz="2000" b="1" i="1" u="none" strike="noStrike" cap="none" dirty="0">
              <a:solidFill>
                <a:srgbClr val="FFFFFF"/>
              </a:solidFill>
              <a:latin typeface="Proxima Nova" panose="020B0604020202020204" charset="0"/>
              <a:sym typeface="Arial"/>
            </a:endParaRPr>
          </a:p>
        </p:txBody>
      </p:sp>
      <p:pic>
        <p:nvPicPr>
          <p:cNvPr id="3" name="Picture 2">
            <a:extLst>
              <a:ext uri="{FF2B5EF4-FFF2-40B4-BE49-F238E27FC236}">
                <a16:creationId xmlns:a16="http://schemas.microsoft.com/office/drawing/2014/main" id="{BC26B74E-1B26-A253-8065-0476AADB8962}"/>
              </a:ext>
            </a:extLst>
          </p:cNvPr>
          <p:cNvPicPr>
            <a:picLocks noChangeAspect="1"/>
          </p:cNvPicPr>
          <p:nvPr/>
        </p:nvPicPr>
        <p:blipFill>
          <a:blip r:embed="rId4"/>
          <a:stretch>
            <a:fillRect/>
          </a:stretch>
        </p:blipFill>
        <p:spPr>
          <a:xfrm>
            <a:off x="11486377" y="3713881"/>
            <a:ext cx="1719596" cy="1719596"/>
          </a:xfrm>
          <a:prstGeom prst="rect">
            <a:avLst/>
          </a:prstGeom>
        </p:spPr>
      </p:pic>
      <p:pic>
        <p:nvPicPr>
          <p:cNvPr id="5" name="Picture 4">
            <a:extLst>
              <a:ext uri="{FF2B5EF4-FFF2-40B4-BE49-F238E27FC236}">
                <a16:creationId xmlns:a16="http://schemas.microsoft.com/office/drawing/2014/main" id="{0062635D-56FE-81C6-81BE-09A1D5746112}"/>
              </a:ext>
            </a:extLst>
          </p:cNvPr>
          <p:cNvPicPr>
            <a:picLocks noChangeAspect="1"/>
          </p:cNvPicPr>
          <p:nvPr/>
        </p:nvPicPr>
        <p:blipFill>
          <a:blip r:embed="rId5"/>
          <a:stretch>
            <a:fillRect/>
          </a:stretch>
        </p:blipFill>
        <p:spPr>
          <a:xfrm>
            <a:off x="11486375" y="6276010"/>
            <a:ext cx="1719597" cy="1719597"/>
          </a:xfrm>
          <a:prstGeom prst="rect">
            <a:avLst/>
          </a:prstGeom>
        </p:spPr>
      </p:pic>
      <p:pic>
        <p:nvPicPr>
          <p:cNvPr id="8" name="Picture 7">
            <a:extLst>
              <a:ext uri="{FF2B5EF4-FFF2-40B4-BE49-F238E27FC236}">
                <a16:creationId xmlns:a16="http://schemas.microsoft.com/office/drawing/2014/main" id="{338105CB-4820-D521-D688-3F0626AC3B84}"/>
              </a:ext>
            </a:extLst>
          </p:cNvPr>
          <p:cNvPicPr>
            <a:picLocks noChangeAspect="1"/>
          </p:cNvPicPr>
          <p:nvPr/>
        </p:nvPicPr>
        <p:blipFill>
          <a:blip r:embed="rId6"/>
          <a:stretch>
            <a:fillRect/>
          </a:stretch>
        </p:blipFill>
        <p:spPr>
          <a:xfrm>
            <a:off x="11486375" y="8879060"/>
            <a:ext cx="1719597" cy="1719597"/>
          </a:xfrm>
          <a:prstGeom prst="rect">
            <a:avLst/>
          </a:prstGeom>
        </p:spPr>
      </p:pic>
      <p:pic>
        <p:nvPicPr>
          <p:cNvPr id="10" name="Picture 9">
            <a:extLst>
              <a:ext uri="{FF2B5EF4-FFF2-40B4-BE49-F238E27FC236}">
                <a16:creationId xmlns:a16="http://schemas.microsoft.com/office/drawing/2014/main" id="{443C6309-D619-7B92-FE73-A6813A1FA2FD}"/>
              </a:ext>
            </a:extLst>
          </p:cNvPr>
          <p:cNvPicPr>
            <a:picLocks noChangeAspect="1"/>
          </p:cNvPicPr>
          <p:nvPr/>
        </p:nvPicPr>
        <p:blipFill>
          <a:blip r:embed="rId7"/>
          <a:stretch>
            <a:fillRect/>
          </a:stretch>
        </p:blipFill>
        <p:spPr>
          <a:xfrm>
            <a:off x="11486375" y="11601046"/>
            <a:ext cx="1719597" cy="1719597"/>
          </a:xfrm>
          <a:prstGeom prst="rect">
            <a:avLst/>
          </a:prstGeom>
        </p:spPr>
      </p:pic>
    </p:spTree>
    <p:extLst>
      <p:ext uri="{BB962C8B-B14F-4D97-AF65-F5344CB8AC3E}">
        <p14:creationId xmlns:p14="http://schemas.microsoft.com/office/powerpoint/2010/main" val="19083826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pic>
        <p:nvPicPr>
          <p:cNvPr id="189" name="Google Shape;189;p38"/>
          <p:cNvPicPr preferRelativeResize="0"/>
          <p:nvPr/>
        </p:nvPicPr>
        <p:blipFill rotWithShape="1">
          <a:blip r:embed="rId3">
            <a:alphaModFix/>
          </a:blip>
          <a:srcRect l="9443" r="25388"/>
          <a:stretch>
            <a:fillRect/>
          </a:stretch>
        </p:blipFill>
        <p:spPr>
          <a:xfrm>
            <a:off x="0" y="-14358"/>
            <a:ext cx="15962712" cy="13730357"/>
          </a:xfrm>
          <a:prstGeom prst="rect">
            <a:avLst/>
          </a:prstGeom>
          <a:noFill/>
          <a:ln>
            <a:noFill/>
          </a:ln>
        </p:spPr>
      </p:pic>
      <p:sp>
        <p:nvSpPr>
          <p:cNvPr id="190" name="Google Shape;190;p38"/>
          <p:cNvSpPr txBox="1">
            <a:spLocks noGrp="1"/>
          </p:cNvSpPr>
          <p:nvPr>
            <p:ph type="title"/>
          </p:nvPr>
        </p:nvSpPr>
        <p:spPr>
          <a:xfrm>
            <a:off x="1689100" y="355600"/>
            <a:ext cx="11600180" cy="2286000"/>
          </a:xfrm>
          <a:prstGeom prst="rect">
            <a:avLst/>
          </a:prstGeom>
          <a:noFill/>
          <a:ln>
            <a:noFill/>
          </a:ln>
        </p:spPr>
        <p:txBody>
          <a:bodyPr spcFirstLastPara="1" wrap="square" lIns="50800" tIns="50800" rIns="50800" bIns="50800" anchor="ctr" anchorCtr="0">
            <a:normAutofit fontScale="90000"/>
          </a:bodyPr>
          <a:lstStyle/>
          <a:p>
            <a:pPr marL="0" lvl="0" indent="0" algn="l" rtl="0">
              <a:lnSpc>
                <a:spcPct val="234722"/>
              </a:lnSpc>
              <a:spcBef>
                <a:spcPts val="0"/>
              </a:spcBef>
              <a:spcAft>
                <a:spcPts val="0"/>
              </a:spcAft>
              <a:buClr>
                <a:srgbClr val="FFFFFF"/>
              </a:buClr>
              <a:buSzPct val="64285"/>
              <a:buFont typeface="Proxima Nova"/>
              <a:buNone/>
            </a:pPr>
            <a:endParaRPr b="1" dirty="0">
              <a:solidFill>
                <a:schemeClr val="bg1"/>
              </a:solidFill>
            </a:endParaRPr>
          </a:p>
          <a:p>
            <a:pPr marL="0" lvl="0" indent="0" algn="l" rtl="0">
              <a:lnSpc>
                <a:spcPct val="100000"/>
              </a:lnSpc>
              <a:spcBef>
                <a:spcPts val="0"/>
              </a:spcBef>
              <a:spcAft>
                <a:spcPts val="0"/>
              </a:spcAft>
              <a:buClr>
                <a:srgbClr val="FFFFFF"/>
              </a:buClr>
              <a:buSzPct val="64285"/>
              <a:buFont typeface="Proxima Nova"/>
              <a:buNone/>
            </a:pPr>
            <a:r>
              <a:rPr lang="en-GB" sz="16100" dirty="0">
                <a:solidFill>
                  <a:schemeClr val="bg1"/>
                </a:solidFill>
                <a:latin typeface="Proxima Nova" panose="020B0604020202020204" charset="0"/>
              </a:rPr>
              <a:t>Thank you for attending!</a:t>
            </a:r>
            <a:endParaRPr sz="16100" dirty="0">
              <a:solidFill>
                <a:schemeClr val="bg1"/>
              </a:solidFill>
              <a:latin typeface="Proxima Nova" panose="020B0604020202020204" charset="0"/>
            </a:endParaRPr>
          </a:p>
        </p:txBody>
      </p:sp>
      <p:pic>
        <p:nvPicPr>
          <p:cNvPr id="3" name="Google Shape;83;p8" descr="Image">
            <a:extLst>
              <a:ext uri="{FF2B5EF4-FFF2-40B4-BE49-F238E27FC236}">
                <a16:creationId xmlns:a16="http://schemas.microsoft.com/office/drawing/2014/main" id="{8A57F392-6BDB-13A8-2358-B2A87AFA1FBE}"/>
              </a:ext>
            </a:extLst>
          </p:cNvPr>
          <p:cNvPicPr preferRelativeResize="0"/>
          <p:nvPr/>
        </p:nvPicPr>
        <p:blipFill rotWithShape="1">
          <a:blip r:embed="rId4">
            <a:alphaModFix amt="74727"/>
          </a:blip>
          <a:srcRect t="6891" b="6891"/>
          <a:stretch>
            <a:fillRect/>
          </a:stretch>
        </p:blipFill>
        <p:spPr>
          <a:xfrm>
            <a:off x="23173915" y="0"/>
            <a:ext cx="1206324" cy="13716000"/>
          </a:xfrm>
          <a:prstGeom prst="rect">
            <a:avLst/>
          </a:prstGeom>
          <a:noFill/>
          <a:ln>
            <a:noFill/>
          </a:ln>
        </p:spPr>
      </p:pic>
      <p:sp>
        <p:nvSpPr>
          <p:cNvPr id="8" name="TextBox 7">
            <a:extLst>
              <a:ext uri="{FF2B5EF4-FFF2-40B4-BE49-F238E27FC236}">
                <a16:creationId xmlns:a16="http://schemas.microsoft.com/office/drawing/2014/main" id="{BFAF3FF2-3BCC-1D69-E77D-10EF333548D3}"/>
              </a:ext>
            </a:extLst>
          </p:cNvPr>
          <p:cNvSpPr txBox="1"/>
          <p:nvPr/>
        </p:nvSpPr>
        <p:spPr>
          <a:xfrm>
            <a:off x="17216733" y="9666941"/>
            <a:ext cx="5464586" cy="379591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defTabSz="825500" hangingPunct="0"/>
            <a:r>
              <a:rPr lang="en-US" sz="5400" dirty="0">
                <a:solidFill>
                  <a:srgbClr val="7E6562"/>
                </a:solidFill>
                <a:latin typeface="Proxima Nova"/>
              </a:rPr>
              <a:t>Contact us:</a:t>
            </a:r>
          </a:p>
          <a:p>
            <a:pPr algn="ctr" defTabSz="825500" hangingPunct="0"/>
            <a:r>
              <a:rPr lang="en-US" sz="5400" dirty="0">
                <a:solidFill>
                  <a:srgbClr val="7E6562"/>
                </a:solidFill>
                <a:latin typeface="Proxima Nova"/>
                <a:ea typeface="Helvetica Neue"/>
                <a:cs typeface="Helvetica Neue"/>
                <a:sym typeface="Helvetica Neue"/>
                <a:hlinkClick r:id="rId5">
                  <a:extLst>
                    <a:ext uri="{A12FA001-AC4F-418D-AE19-62706E023703}">
                      <ahyp:hlinkClr xmlns:ahyp="http://schemas.microsoft.com/office/drawing/2018/hyperlinkcolor" val="tx"/>
                    </a:ext>
                  </a:extLst>
                </a:hlinkClick>
              </a:rPr>
              <a:t>iyrp@iyrp.info</a:t>
            </a:r>
            <a:endParaRPr lang="en-US" sz="5400" dirty="0">
              <a:solidFill>
                <a:srgbClr val="7E6562"/>
              </a:solidFill>
              <a:latin typeface="Proxima Nova"/>
              <a:ea typeface="Helvetica Neue"/>
              <a:cs typeface="Helvetica Neue"/>
              <a:sym typeface="Helvetica Neue"/>
            </a:endParaRPr>
          </a:p>
          <a:p>
            <a:pPr algn="ctr" defTabSz="825500" hangingPunct="0"/>
            <a:endParaRPr lang="en-US" sz="2400" dirty="0">
              <a:solidFill>
                <a:srgbClr val="7E6562"/>
              </a:solidFill>
              <a:latin typeface="Proxima Nova"/>
            </a:endParaRPr>
          </a:p>
          <a:p>
            <a:pPr algn="ctr" defTabSz="825500" hangingPunct="0"/>
            <a:r>
              <a:rPr lang="en-US" sz="5400" dirty="0">
                <a:solidFill>
                  <a:srgbClr val="7E6562"/>
                </a:solidFill>
                <a:latin typeface="Proxima Nova"/>
                <a:ea typeface="Helvetica Neue"/>
                <a:cs typeface="Helvetica Neue"/>
                <a:sym typeface="Helvetica Neue"/>
              </a:rPr>
              <a:t>More information:</a:t>
            </a:r>
          </a:p>
          <a:p>
            <a:pPr algn="ctr" defTabSz="825500" hangingPunct="0"/>
            <a:r>
              <a:rPr lang="en-US" sz="5400" dirty="0">
                <a:solidFill>
                  <a:srgbClr val="7E6562"/>
                </a:solidFill>
                <a:latin typeface="Proxima Nova"/>
                <a:ea typeface="Helvetica Neue"/>
                <a:cs typeface="Helvetica Neue"/>
                <a:sym typeface="Helvetica Neue"/>
              </a:rPr>
              <a:t>https://iyrp.info</a:t>
            </a:r>
          </a:p>
        </p:txBody>
      </p:sp>
      <p:pic>
        <p:nvPicPr>
          <p:cNvPr id="9" name="Picture 8">
            <a:extLst>
              <a:ext uri="{FF2B5EF4-FFF2-40B4-BE49-F238E27FC236}">
                <a16:creationId xmlns:a16="http://schemas.microsoft.com/office/drawing/2014/main" id="{63ADD800-0B11-AC84-2278-17EA3CAA3E65}"/>
              </a:ext>
            </a:extLst>
          </p:cNvPr>
          <p:cNvPicPr>
            <a:picLocks noChangeAspect="1"/>
          </p:cNvPicPr>
          <p:nvPr/>
        </p:nvPicPr>
        <p:blipFill>
          <a:blip r:embed="rId6"/>
          <a:stretch>
            <a:fillRect/>
          </a:stretch>
        </p:blipFill>
        <p:spPr>
          <a:xfrm>
            <a:off x="17706360" y="5027236"/>
            <a:ext cx="4485332" cy="4417165"/>
          </a:xfrm>
          <a:prstGeom prst="rect">
            <a:avLst/>
          </a:prstGeom>
        </p:spPr>
      </p:pic>
      <p:pic>
        <p:nvPicPr>
          <p:cNvPr id="11" name="Graphic 10">
            <a:extLst>
              <a:ext uri="{FF2B5EF4-FFF2-40B4-BE49-F238E27FC236}">
                <a16:creationId xmlns:a16="http://schemas.microsoft.com/office/drawing/2014/main" id="{22E3D6A5-B978-3DAA-F01D-BD2600C9940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7803138" y="2962266"/>
            <a:ext cx="4291777" cy="1842430"/>
          </a:xfrm>
          <a:prstGeom prst="rect">
            <a:avLst/>
          </a:prstGeom>
        </p:spPr>
      </p:pic>
      <p:pic>
        <p:nvPicPr>
          <p:cNvPr id="13" name="Picture 12">
            <a:extLst>
              <a:ext uri="{FF2B5EF4-FFF2-40B4-BE49-F238E27FC236}">
                <a16:creationId xmlns:a16="http://schemas.microsoft.com/office/drawing/2014/main" id="{4170EC77-9AC3-DE1D-08C7-7A128BF813DC}"/>
              </a:ext>
            </a:extLst>
          </p:cNvPr>
          <p:cNvPicPr>
            <a:picLocks noChangeAspect="1"/>
          </p:cNvPicPr>
          <p:nvPr/>
        </p:nvPicPr>
        <p:blipFill>
          <a:blip r:embed="rId9"/>
          <a:stretch>
            <a:fillRect/>
          </a:stretch>
        </p:blipFill>
        <p:spPr>
          <a:xfrm>
            <a:off x="17803138" y="549144"/>
            <a:ext cx="4141274" cy="2359168"/>
          </a:xfrm>
          <a:prstGeom prst="rect">
            <a:avLst/>
          </a:prstGeom>
        </p:spPr>
      </p:pic>
      <p:sp>
        <p:nvSpPr>
          <p:cNvPr id="14" name="Rechteck 4">
            <a:extLst>
              <a:ext uri="{FF2B5EF4-FFF2-40B4-BE49-F238E27FC236}">
                <a16:creationId xmlns:a16="http://schemas.microsoft.com/office/drawing/2014/main" id="{37390A5C-A62F-44A0-767B-7CC54A7FC5CF}"/>
              </a:ext>
            </a:extLst>
          </p:cNvPr>
          <p:cNvSpPr/>
          <p:nvPr/>
        </p:nvSpPr>
        <p:spPr>
          <a:xfrm>
            <a:off x="110836" y="12586433"/>
            <a:ext cx="2148665" cy="800219"/>
          </a:xfrm>
          <a:prstGeom prst="rect">
            <a:avLst/>
          </a:prstGeom>
        </p:spPr>
        <p:txBody>
          <a:bodyPr wrap="none" lIns="182880" tIns="91440" rIns="182880" bIns="91440" anchor="t">
            <a:spAutoFit/>
          </a:bodyPr>
          <a:lstStyle/>
          <a:p>
            <a:r>
              <a:rPr lang="en-US" sz="2000" b="1" dirty="0">
                <a:solidFill>
                  <a:schemeClr val="bg1"/>
                </a:solidFill>
                <a:latin typeface="Proxima Nova"/>
                <a:cs typeface="Proxima Nova"/>
              </a:rPr>
              <a:t>Türkiye</a:t>
            </a:r>
            <a:endParaRPr lang="de-DE" sz="2000" b="1" dirty="0">
              <a:solidFill>
                <a:schemeClr val="bg1"/>
              </a:solidFill>
              <a:latin typeface="Proxima Nova"/>
              <a:cs typeface="Proxima Nova"/>
            </a:endParaRPr>
          </a:p>
          <a:p>
            <a:r>
              <a:rPr lang="nl-NL" sz="2000" b="1" i="1" dirty="0">
                <a:solidFill>
                  <a:schemeClr val="bg1"/>
                </a:solidFill>
                <a:latin typeface="Proxima Nova"/>
                <a:cs typeface="Proxima Nova"/>
              </a:rPr>
              <a:t>@ Engin Yilmaz</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4" name="Rectangle 3">
            <a:extLst>
              <a:ext uri="{FF2B5EF4-FFF2-40B4-BE49-F238E27FC236}">
                <a16:creationId xmlns:a16="http://schemas.microsoft.com/office/drawing/2014/main" id="{A2958A1C-F531-5EE4-6AFB-538918801D71}"/>
              </a:ext>
            </a:extLst>
          </p:cNvPr>
          <p:cNvSpPr/>
          <p:nvPr/>
        </p:nvSpPr>
        <p:spPr>
          <a:xfrm>
            <a:off x="12912437" y="0"/>
            <a:ext cx="11482170" cy="13716000"/>
          </a:xfrm>
          <a:prstGeom prst="rect">
            <a:avLst/>
          </a:prstGeom>
          <a:solidFill>
            <a:srgbClr val="D0C0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8" name="Google Shape;68;p2" descr="Image"/>
          <p:cNvPicPr preferRelativeResize="0">
            <a:picLocks noGrp="1"/>
          </p:cNvPicPr>
          <p:nvPr>
            <p:ph type="pic" idx="2"/>
          </p:nvPr>
        </p:nvPicPr>
        <p:blipFill rotWithShape="1">
          <a:blip r:embed="rId3">
            <a:alphaModFix/>
          </a:blip>
          <a:srcRect l="19671" t="20148" r="26815" b="12047"/>
          <a:stretch>
            <a:fillRect/>
          </a:stretch>
        </p:blipFill>
        <p:spPr>
          <a:xfrm>
            <a:off x="13173707" y="4211783"/>
            <a:ext cx="9825986" cy="9337964"/>
          </a:xfrm>
          <a:prstGeom prst="rect">
            <a:avLst/>
          </a:prstGeom>
          <a:noFill/>
          <a:ln>
            <a:noFill/>
          </a:ln>
        </p:spPr>
      </p:pic>
      <p:sp>
        <p:nvSpPr>
          <p:cNvPr id="70" name="Google Shape;70;p2"/>
          <p:cNvSpPr txBox="1">
            <a:spLocks noGrp="1"/>
          </p:cNvSpPr>
          <p:nvPr>
            <p:ph type="title"/>
          </p:nvPr>
        </p:nvSpPr>
        <p:spPr>
          <a:xfrm>
            <a:off x="1689098" y="146050"/>
            <a:ext cx="10693401" cy="2286000"/>
          </a:xfrm>
          <a:prstGeom prst="rect">
            <a:avLst/>
          </a:prstGeom>
          <a:noFill/>
          <a:ln>
            <a:noFill/>
          </a:ln>
        </p:spPr>
        <p:txBody>
          <a:bodyPr spcFirstLastPara="1" wrap="square" lIns="50800" tIns="50800" rIns="50800" bIns="50800" anchor="ctr" anchorCtr="0">
            <a:normAutofit fontScale="90000"/>
          </a:bodyPr>
          <a:lstStyle/>
          <a:p>
            <a:pPr marL="0" lvl="0" indent="0" algn="l" rtl="0">
              <a:lnSpc>
                <a:spcPct val="234722"/>
              </a:lnSpc>
              <a:spcBef>
                <a:spcPts val="0"/>
              </a:spcBef>
              <a:spcAft>
                <a:spcPts val="0"/>
              </a:spcAft>
              <a:buClr>
                <a:srgbClr val="878E8D"/>
              </a:buClr>
              <a:buSzPts val="8000"/>
              <a:buFont typeface="Proxima Nova"/>
              <a:buNone/>
            </a:pPr>
            <a:r>
              <a:rPr lang="en-GB" sz="7200" dirty="0">
                <a:solidFill>
                  <a:srgbClr val="878E8D"/>
                </a:solidFill>
                <a:latin typeface="Proxima Nova"/>
                <a:ea typeface="Proxima Nova"/>
                <a:cs typeface="Proxima Nova"/>
                <a:sym typeface="Proxima Nova"/>
              </a:rPr>
              <a:t>Perspectives on Pastoralism</a:t>
            </a:r>
            <a:endParaRPr dirty="0"/>
          </a:p>
        </p:txBody>
      </p:sp>
      <p:sp>
        <p:nvSpPr>
          <p:cNvPr id="71" name="Google Shape;71;p2"/>
          <p:cNvSpPr txBox="1">
            <a:spLocks noGrp="1"/>
          </p:cNvSpPr>
          <p:nvPr>
            <p:ph type="body" idx="1"/>
          </p:nvPr>
        </p:nvSpPr>
        <p:spPr>
          <a:xfrm>
            <a:off x="1689100" y="6076950"/>
            <a:ext cx="10223500" cy="6369050"/>
          </a:xfrm>
          <a:prstGeom prst="rect">
            <a:avLst/>
          </a:prstGeom>
          <a:noFill/>
          <a:ln>
            <a:noFill/>
          </a:ln>
        </p:spPr>
        <p:txBody>
          <a:bodyPr spcFirstLastPara="1" wrap="square" lIns="50800" tIns="50800" rIns="50800" bIns="50800" anchor="ctr" anchorCtr="0">
            <a:normAutofit lnSpcReduction="10000"/>
          </a:bodyPr>
          <a:lstStyle/>
          <a:p>
            <a:pPr marL="228600" indent="-228600">
              <a:lnSpc>
                <a:spcPct val="122500"/>
              </a:lnSpc>
              <a:spcBef>
                <a:spcPts val="0"/>
              </a:spcBef>
              <a:buClr>
                <a:srgbClr val="7E6562"/>
              </a:buClr>
              <a:buSzPts val="4000"/>
              <a:buFont typeface="Proxima Nova"/>
              <a:buChar char="•"/>
            </a:pPr>
            <a:r>
              <a:rPr lang="en-GB" sz="4000" dirty="0">
                <a:solidFill>
                  <a:srgbClr val="7E6562"/>
                </a:solidFill>
                <a:latin typeface="Proxima Nova"/>
                <a:ea typeface="Proxima Nova"/>
                <a:cs typeface="Proxima Nova"/>
                <a:sym typeface="Proxima Nova"/>
              </a:rPr>
              <a:t>Started by Ann Waters-Bayer and Margareta Lelea</a:t>
            </a:r>
          </a:p>
          <a:p>
            <a:pPr marL="228600" indent="-228600">
              <a:lnSpc>
                <a:spcPct val="122500"/>
              </a:lnSpc>
              <a:spcBef>
                <a:spcPts val="0"/>
              </a:spcBef>
              <a:buClr>
                <a:srgbClr val="7E6562"/>
              </a:buClr>
              <a:buSzPts val="4000"/>
              <a:buFont typeface="Proxima Nova"/>
              <a:buChar char="•"/>
            </a:pPr>
            <a:endParaRPr lang="en-GB" sz="4000" dirty="0">
              <a:solidFill>
                <a:srgbClr val="7E6562"/>
              </a:solidFill>
              <a:latin typeface="Proxima Nova"/>
              <a:ea typeface="Proxima Nova"/>
              <a:cs typeface="Proxima Nova"/>
              <a:sym typeface="Proxima Nova"/>
            </a:endParaRPr>
          </a:p>
          <a:p>
            <a:pPr marL="228600" indent="-228600">
              <a:lnSpc>
                <a:spcPct val="122500"/>
              </a:lnSpc>
              <a:spcBef>
                <a:spcPts val="0"/>
              </a:spcBef>
              <a:buClr>
                <a:srgbClr val="7E6562"/>
              </a:buClr>
              <a:buSzPts val="4000"/>
              <a:buFont typeface="Proxima Nova"/>
              <a:buChar char="•"/>
            </a:pPr>
            <a:r>
              <a:rPr lang="en-GB" sz="4000" dirty="0">
                <a:solidFill>
                  <a:srgbClr val="7E6562"/>
                </a:solidFill>
                <a:latin typeface="Proxima Nova"/>
                <a:ea typeface="Proxima Nova"/>
                <a:cs typeface="Proxima Nova"/>
                <a:sym typeface="Proxima Nova"/>
              </a:rPr>
              <a:t>3 editions (2019, 2022, 2025)</a:t>
            </a:r>
            <a:r>
              <a:rPr lang="en-US" sz="4000" dirty="0">
                <a:solidFill>
                  <a:srgbClr val="7E6562"/>
                </a:solidFill>
                <a:latin typeface="Proxima Nova"/>
                <a:ea typeface="Proxima Nova"/>
                <a:cs typeface="Proxima Nova"/>
                <a:sym typeface="Proxima Nova"/>
              </a:rPr>
              <a:t> </a:t>
            </a:r>
          </a:p>
          <a:p>
            <a:pPr marL="228600" indent="-228600">
              <a:lnSpc>
                <a:spcPct val="122500"/>
              </a:lnSpc>
              <a:spcBef>
                <a:spcPts val="0"/>
              </a:spcBef>
              <a:buClr>
                <a:srgbClr val="7E6562"/>
              </a:buClr>
              <a:buSzPts val="4000"/>
              <a:buFont typeface="Proxima Nova"/>
              <a:buChar char="•"/>
            </a:pPr>
            <a:endParaRPr lang="en-US" sz="4000" dirty="0">
              <a:solidFill>
                <a:srgbClr val="7E6562"/>
              </a:solidFill>
              <a:latin typeface="Proxima Nova"/>
              <a:ea typeface="Proxima Nova"/>
              <a:cs typeface="Proxima Nova"/>
              <a:sym typeface="Proxima Nova"/>
            </a:endParaRPr>
          </a:p>
          <a:p>
            <a:pPr marL="228600" indent="-228600">
              <a:lnSpc>
                <a:spcPct val="122500"/>
              </a:lnSpc>
              <a:spcBef>
                <a:spcPts val="0"/>
              </a:spcBef>
              <a:buClr>
                <a:srgbClr val="7E6562"/>
              </a:buClr>
              <a:buSzPts val="4000"/>
              <a:buFont typeface="Proxima Nova"/>
              <a:buChar char="•"/>
            </a:pPr>
            <a:r>
              <a:rPr lang="en-US" sz="4000" dirty="0">
                <a:solidFill>
                  <a:srgbClr val="7E6562"/>
                </a:solidFill>
                <a:latin typeface="Proxima Nova"/>
                <a:ea typeface="Proxima Nova"/>
                <a:cs typeface="Proxima Nova"/>
                <a:sym typeface="Proxima Nova"/>
              </a:rPr>
              <a:t>Using film to inform the general public about rangelands &amp; pastoralists</a:t>
            </a:r>
          </a:p>
          <a:p>
            <a:pPr marL="228600" indent="-228600">
              <a:lnSpc>
                <a:spcPct val="122500"/>
              </a:lnSpc>
              <a:spcBef>
                <a:spcPts val="0"/>
              </a:spcBef>
              <a:buClr>
                <a:srgbClr val="7E6562"/>
              </a:buClr>
              <a:buSzPts val="4000"/>
              <a:buFont typeface="Proxima Nova"/>
              <a:buChar char="•"/>
            </a:pPr>
            <a:endParaRPr lang="en-US" sz="4000" dirty="0">
              <a:solidFill>
                <a:srgbClr val="7E6562"/>
              </a:solidFill>
              <a:latin typeface="Proxima Nova"/>
              <a:ea typeface="Proxima Nova"/>
              <a:cs typeface="Proxima Nova"/>
              <a:sym typeface="Proxima Nova"/>
            </a:endParaRPr>
          </a:p>
          <a:p>
            <a:pPr marL="228600" indent="-228600">
              <a:lnSpc>
                <a:spcPct val="122500"/>
              </a:lnSpc>
              <a:spcBef>
                <a:spcPts val="0"/>
              </a:spcBef>
              <a:buClr>
                <a:srgbClr val="7E6562"/>
              </a:buClr>
              <a:buSzPts val="4000"/>
              <a:buFont typeface="Proxima Nova"/>
              <a:buChar char="•"/>
            </a:pPr>
            <a:r>
              <a:rPr lang="en-US" sz="4000" dirty="0">
                <a:solidFill>
                  <a:srgbClr val="7E6562"/>
                </a:solidFill>
                <a:latin typeface="Proxima Nova"/>
                <a:ea typeface="Proxima Nova"/>
                <a:cs typeface="Proxima Nova"/>
                <a:sym typeface="Proxima Nova"/>
              </a:rPr>
              <a:t>Film viewings around the world</a:t>
            </a:r>
            <a:endParaRPr lang="en-US" sz="4000" dirty="0"/>
          </a:p>
          <a:p>
            <a:pPr marL="0" indent="0">
              <a:lnSpc>
                <a:spcPct val="122500"/>
              </a:lnSpc>
              <a:spcBef>
                <a:spcPts val="0"/>
              </a:spcBef>
              <a:buClr>
                <a:srgbClr val="7E6562"/>
              </a:buClr>
              <a:buSzPts val="4000"/>
              <a:buNone/>
            </a:pPr>
            <a:endParaRPr lang="en-US" sz="4000" dirty="0">
              <a:solidFill>
                <a:srgbClr val="7E6562"/>
              </a:solidFill>
              <a:latin typeface="Proxima Nova"/>
              <a:ea typeface="Proxima Nova"/>
              <a:cs typeface="Proxima Nova"/>
              <a:sym typeface="Proxima Nova"/>
            </a:endParaRPr>
          </a:p>
        </p:txBody>
      </p:sp>
      <p:pic>
        <p:nvPicPr>
          <p:cNvPr id="72" name="Google Shape;72;p2" descr="Image"/>
          <p:cNvPicPr preferRelativeResize="0"/>
          <p:nvPr/>
        </p:nvPicPr>
        <p:blipFill rotWithShape="1">
          <a:blip r:embed="rId4">
            <a:alphaModFix amt="74727"/>
          </a:blip>
          <a:srcRect/>
          <a:stretch/>
        </p:blipFill>
        <p:spPr>
          <a:xfrm>
            <a:off x="23173916" y="-1096189"/>
            <a:ext cx="1220690" cy="15908378"/>
          </a:xfrm>
          <a:prstGeom prst="rect">
            <a:avLst/>
          </a:prstGeom>
          <a:noFill/>
          <a:ln>
            <a:noFill/>
          </a:ln>
        </p:spPr>
      </p:pic>
      <p:pic>
        <p:nvPicPr>
          <p:cNvPr id="74" name="Google Shape;74;p2"/>
          <p:cNvPicPr preferRelativeResize="0"/>
          <p:nvPr/>
        </p:nvPicPr>
        <p:blipFill>
          <a:blip r:embed="rId5">
            <a:alphaModFix/>
          </a:blip>
          <a:stretch>
            <a:fillRect/>
          </a:stretch>
        </p:blipFill>
        <p:spPr>
          <a:xfrm>
            <a:off x="17222596" y="187759"/>
            <a:ext cx="5777097" cy="3788598"/>
          </a:xfrm>
          <a:prstGeom prst="rect">
            <a:avLst/>
          </a:prstGeom>
          <a:noFill/>
          <a:ln>
            <a:noFill/>
          </a:ln>
        </p:spPr>
      </p:pic>
      <p:sp>
        <p:nvSpPr>
          <p:cNvPr id="75" name="Google Shape;75;p2"/>
          <p:cNvSpPr txBox="1"/>
          <p:nvPr/>
        </p:nvSpPr>
        <p:spPr>
          <a:xfrm>
            <a:off x="13173707" y="182989"/>
            <a:ext cx="3874666" cy="3788599"/>
          </a:xfrm>
          <a:prstGeom prst="rect">
            <a:avLst/>
          </a:prstGeom>
          <a:solidFill>
            <a:srgbClr val="D5D5D5">
              <a:alpha val="89804"/>
            </a:srgbClr>
          </a:solidFill>
          <a:ln>
            <a:noFill/>
          </a:ln>
          <a:effectLst/>
        </p:spPr>
        <p:txBody>
          <a:bodyPr spcFirstLastPara="1" wrap="square" lIns="91425" tIns="91425" rIns="91425" bIns="91425" anchor="t" anchorCtr="0">
            <a:noAutofit/>
          </a:bodyPr>
          <a:lstStyle/>
          <a:p>
            <a:pPr marL="0" lvl="0" indent="0" algn="l" rtl="0">
              <a:spcBef>
                <a:spcPts val="0"/>
              </a:spcBef>
              <a:spcAft>
                <a:spcPts val="0"/>
              </a:spcAft>
              <a:buNone/>
            </a:pPr>
            <a:r>
              <a:rPr lang="en-GB" sz="3200" dirty="0">
                <a:solidFill>
                  <a:srgbClr val="595959"/>
                </a:solidFill>
                <a:latin typeface="Proxima Nova" panose="020B0604020202020204" charset="0"/>
                <a:ea typeface="Helvetica Neue"/>
                <a:cs typeface="Helvetica Neue"/>
                <a:sym typeface="Helvetica Neue"/>
              </a:rPr>
              <a:t>We are grateful to Ann, who leads by example and is a dedicated, passionate advocate for rangelands and pastoralists.</a:t>
            </a:r>
            <a:endParaRPr sz="3200" dirty="0">
              <a:solidFill>
                <a:srgbClr val="595959"/>
              </a:solidFill>
              <a:latin typeface="Proxima Nova" panose="020B0604020202020204" charset="0"/>
              <a:ea typeface="Helvetica Neue"/>
              <a:cs typeface="Helvetica Neue"/>
              <a:sym typeface="Helvetica Neue"/>
            </a:endParaRPr>
          </a:p>
        </p:txBody>
      </p:sp>
      <p:sp>
        <p:nvSpPr>
          <p:cNvPr id="3" name="Google Shape;70;p2">
            <a:extLst>
              <a:ext uri="{FF2B5EF4-FFF2-40B4-BE49-F238E27FC236}">
                <a16:creationId xmlns:a16="http://schemas.microsoft.com/office/drawing/2014/main" id="{D9F19371-44CA-7035-CB7F-C6B19F61CF1D}"/>
              </a:ext>
            </a:extLst>
          </p:cNvPr>
          <p:cNvSpPr txBox="1">
            <a:spLocks/>
          </p:cNvSpPr>
          <p:nvPr/>
        </p:nvSpPr>
        <p:spPr>
          <a:xfrm>
            <a:off x="1696281" y="1403350"/>
            <a:ext cx="10693401" cy="2286000"/>
          </a:xfrm>
          <a:prstGeom prst="rect">
            <a:avLst/>
          </a:prstGeom>
          <a:noFill/>
          <a:ln>
            <a:noFill/>
          </a:ln>
        </p:spPr>
        <p:txBody>
          <a:bodyPr spcFirstLastPara="1" wrap="square" lIns="50800" tIns="50800" rIns="50800" bIns="50800" anchor="ctr" anchorCtr="0">
            <a:normAutofit fontScale="90000" lnSpcReduction="20000"/>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1800"/>
              <a:buFont typeface="Helvetica Neue"/>
              <a:buNone/>
              <a:defRPr sz="11200" b="0" i="0" u="none" strike="noStrike" cap="none">
                <a:solidFill>
                  <a:srgbClr val="000000"/>
                </a:solidFill>
                <a:latin typeface="Helvetica Neue"/>
                <a:ea typeface="Helvetica Neue"/>
                <a:cs typeface="Helvetica Neue"/>
                <a:sym typeface="Helvetica Neue"/>
              </a:defRPr>
            </a:lvl1pPr>
            <a:lvl2pPr marR="0" lvl="1" algn="ctr" rtl="0">
              <a:lnSpc>
                <a:spcPct val="100000"/>
              </a:lnSpc>
              <a:spcBef>
                <a:spcPts val="0"/>
              </a:spcBef>
              <a:spcAft>
                <a:spcPts val="0"/>
              </a:spcAft>
              <a:buClr>
                <a:srgbClr val="000000"/>
              </a:buClr>
              <a:buSzPts val="1800"/>
              <a:buFont typeface="Helvetica Neue"/>
              <a:buNone/>
              <a:defRPr sz="11200" b="0" i="0" u="none" strike="noStrike" cap="none">
                <a:solidFill>
                  <a:srgbClr val="000000"/>
                </a:solidFill>
                <a:latin typeface="Helvetica Neue"/>
                <a:ea typeface="Helvetica Neue"/>
                <a:cs typeface="Helvetica Neue"/>
                <a:sym typeface="Helvetica Neue"/>
              </a:defRPr>
            </a:lvl2pPr>
            <a:lvl3pPr marR="0" lvl="2" algn="ctr" rtl="0">
              <a:lnSpc>
                <a:spcPct val="100000"/>
              </a:lnSpc>
              <a:spcBef>
                <a:spcPts val="0"/>
              </a:spcBef>
              <a:spcAft>
                <a:spcPts val="0"/>
              </a:spcAft>
              <a:buClr>
                <a:srgbClr val="000000"/>
              </a:buClr>
              <a:buSzPts val="1800"/>
              <a:buFont typeface="Helvetica Neue"/>
              <a:buNone/>
              <a:defRPr sz="11200" b="0" i="0" u="none" strike="noStrike" cap="none">
                <a:solidFill>
                  <a:srgbClr val="000000"/>
                </a:solidFill>
                <a:latin typeface="Helvetica Neue"/>
                <a:ea typeface="Helvetica Neue"/>
                <a:cs typeface="Helvetica Neue"/>
                <a:sym typeface="Helvetica Neue"/>
              </a:defRPr>
            </a:lvl3pPr>
            <a:lvl4pPr marR="0" lvl="3" algn="ctr" rtl="0">
              <a:lnSpc>
                <a:spcPct val="100000"/>
              </a:lnSpc>
              <a:spcBef>
                <a:spcPts val="0"/>
              </a:spcBef>
              <a:spcAft>
                <a:spcPts val="0"/>
              </a:spcAft>
              <a:buClr>
                <a:srgbClr val="000000"/>
              </a:buClr>
              <a:buSzPts val="1800"/>
              <a:buFont typeface="Helvetica Neue"/>
              <a:buNone/>
              <a:defRPr sz="11200" b="0" i="0" u="none" strike="noStrike" cap="none">
                <a:solidFill>
                  <a:srgbClr val="000000"/>
                </a:solidFill>
                <a:latin typeface="Helvetica Neue"/>
                <a:ea typeface="Helvetica Neue"/>
                <a:cs typeface="Helvetica Neue"/>
                <a:sym typeface="Helvetica Neue"/>
              </a:defRPr>
            </a:lvl4pPr>
            <a:lvl5pPr marR="0" lvl="4" algn="ctr" rtl="0">
              <a:lnSpc>
                <a:spcPct val="100000"/>
              </a:lnSpc>
              <a:spcBef>
                <a:spcPts val="0"/>
              </a:spcBef>
              <a:spcAft>
                <a:spcPts val="0"/>
              </a:spcAft>
              <a:buClr>
                <a:srgbClr val="000000"/>
              </a:buClr>
              <a:buSzPts val="1800"/>
              <a:buFont typeface="Helvetica Neue"/>
              <a:buNone/>
              <a:defRPr sz="11200" b="0" i="0" u="none" strike="noStrike" cap="none">
                <a:solidFill>
                  <a:srgbClr val="000000"/>
                </a:solidFill>
                <a:latin typeface="Helvetica Neue"/>
                <a:ea typeface="Helvetica Neue"/>
                <a:cs typeface="Helvetica Neue"/>
                <a:sym typeface="Helvetica Neue"/>
              </a:defRPr>
            </a:lvl5pPr>
            <a:lvl6pPr marR="0" lvl="5" algn="ctr" rtl="0">
              <a:lnSpc>
                <a:spcPct val="100000"/>
              </a:lnSpc>
              <a:spcBef>
                <a:spcPts val="0"/>
              </a:spcBef>
              <a:spcAft>
                <a:spcPts val="0"/>
              </a:spcAft>
              <a:buClr>
                <a:srgbClr val="000000"/>
              </a:buClr>
              <a:buSzPts val="1800"/>
              <a:buFont typeface="Helvetica Neue"/>
              <a:buNone/>
              <a:defRPr sz="11200" b="0" i="0" u="none" strike="noStrike" cap="none">
                <a:solidFill>
                  <a:srgbClr val="000000"/>
                </a:solidFill>
                <a:latin typeface="Helvetica Neue"/>
                <a:ea typeface="Helvetica Neue"/>
                <a:cs typeface="Helvetica Neue"/>
                <a:sym typeface="Helvetica Neue"/>
              </a:defRPr>
            </a:lvl6pPr>
            <a:lvl7pPr marR="0" lvl="6" algn="ctr" rtl="0">
              <a:lnSpc>
                <a:spcPct val="100000"/>
              </a:lnSpc>
              <a:spcBef>
                <a:spcPts val="0"/>
              </a:spcBef>
              <a:spcAft>
                <a:spcPts val="0"/>
              </a:spcAft>
              <a:buClr>
                <a:srgbClr val="000000"/>
              </a:buClr>
              <a:buSzPts val="1800"/>
              <a:buFont typeface="Helvetica Neue"/>
              <a:buNone/>
              <a:defRPr sz="11200" b="0" i="0" u="none" strike="noStrike" cap="none">
                <a:solidFill>
                  <a:srgbClr val="000000"/>
                </a:solidFill>
                <a:latin typeface="Helvetica Neue"/>
                <a:ea typeface="Helvetica Neue"/>
                <a:cs typeface="Helvetica Neue"/>
                <a:sym typeface="Helvetica Neue"/>
              </a:defRPr>
            </a:lvl7pPr>
            <a:lvl8pPr marR="0" lvl="7" algn="ctr" rtl="0">
              <a:lnSpc>
                <a:spcPct val="100000"/>
              </a:lnSpc>
              <a:spcBef>
                <a:spcPts val="0"/>
              </a:spcBef>
              <a:spcAft>
                <a:spcPts val="0"/>
              </a:spcAft>
              <a:buClr>
                <a:srgbClr val="000000"/>
              </a:buClr>
              <a:buSzPts val="1800"/>
              <a:buFont typeface="Helvetica Neue"/>
              <a:buNone/>
              <a:defRPr sz="11200" b="0" i="0" u="none" strike="noStrike" cap="none">
                <a:solidFill>
                  <a:srgbClr val="000000"/>
                </a:solidFill>
                <a:latin typeface="Helvetica Neue"/>
                <a:ea typeface="Helvetica Neue"/>
                <a:cs typeface="Helvetica Neue"/>
                <a:sym typeface="Helvetica Neue"/>
              </a:defRPr>
            </a:lvl8pPr>
            <a:lvl9pPr marR="0" lvl="8" algn="ctr" rtl="0">
              <a:lnSpc>
                <a:spcPct val="100000"/>
              </a:lnSpc>
              <a:spcBef>
                <a:spcPts val="0"/>
              </a:spcBef>
              <a:spcAft>
                <a:spcPts val="0"/>
              </a:spcAft>
              <a:buClr>
                <a:srgbClr val="000000"/>
              </a:buClr>
              <a:buSzPts val="1800"/>
              <a:buFont typeface="Helvetica Neue"/>
              <a:buNone/>
              <a:defRPr sz="11200" b="0" i="0" u="none" strike="noStrike" cap="none">
                <a:solidFill>
                  <a:srgbClr val="000000"/>
                </a:solidFill>
                <a:latin typeface="Helvetica Neue"/>
                <a:ea typeface="Helvetica Neue"/>
                <a:cs typeface="Helvetica Neue"/>
                <a:sym typeface="Helvetica Neue"/>
              </a:defRPr>
            </a:lvl9pPr>
          </a:lstStyle>
          <a:p>
            <a:pPr algn="l">
              <a:lnSpc>
                <a:spcPct val="234722"/>
              </a:lnSpc>
              <a:buClr>
                <a:srgbClr val="878E8D"/>
              </a:buClr>
              <a:buSzPts val="8000"/>
              <a:buFont typeface="Proxima Nova"/>
              <a:buNone/>
            </a:pPr>
            <a:r>
              <a:rPr lang="en-GB" sz="7200" dirty="0">
                <a:solidFill>
                  <a:srgbClr val="878E8D"/>
                </a:solidFill>
                <a:latin typeface="Proxima Nova"/>
                <a:ea typeface="Proxima Nova"/>
                <a:cs typeface="Proxima Nova"/>
                <a:sym typeface="Proxima Nova"/>
              </a:rPr>
              <a:t>Film Festival (PPFF)</a:t>
            </a:r>
            <a:endParaRPr lang="en-GB" dirty="0"/>
          </a:p>
        </p:txBody>
      </p:sp>
      <p:sp>
        <p:nvSpPr>
          <p:cNvPr id="2" name="Google Shape;130;g35dde3601c9_0_28">
            <a:extLst>
              <a:ext uri="{FF2B5EF4-FFF2-40B4-BE49-F238E27FC236}">
                <a16:creationId xmlns:a16="http://schemas.microsoft.com/office/drawing/2014/main" id="{82FE6378-9392-CC29-363F-7886F29A4069}"/>
              </a:ext>
            </a:extLst>
          </p:cNvPr>
          <p:cNvSpPr txBox="1"/>
          <p:nvPr/>
        </p:nvSpPr>
        <p:spPr>
          <a:xfrm>
            <a:off x="13379427" y="12555686"/>
            <a:ext cx="4224354" cy="1077188"/>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FFFFFF"/>
              </a:buClr>
              <a:buSzPts val="1100"/>
              <a:buFont typeface="Arial"/>
              <a:buNone/>
            </a:pPr>
            <a:r>
              <a:rPr lang="en-GB" sz="2000" b="1" i="1" u="none" strike="noStrike" cap="none" dirty="0">
                <a:solidFill>
                  <a:srgbClr val="FFFFFF"/>
                </a:solidFill>
                <a:effectLst>
                  <a:outerShdw blurRad="38100" dist="38100" dir="2700000" algn="tl">
                    <a:srgbClr val="000000">
                      <a:alpha val="43137"/>
                    </a:srgbClr>
                  </a:outerShdw>
                </a:effectLst>
                <a:latin typeface="Proxima Nova" panose="020B0604020202020204" charset="0"/>
                <a:sym typeface="Arial"/>
              </a:rPr>
              <a:t>Australia</a:t>
            </a:r>
          </a:p>
          <a:p>
            <a:pPr marL="0" marR="0" lvl="0" indent="0" algn="l" rtl="0">
              <a:lnSpc>
                <a:spcPct val="115000"/>
              </a:lnSpc>
              <a:spcBef>
                <a:spcPts val="0"/>
              </a:spcBef>
              <a:spcAft>
                <a:spcPts val="0"/>
              </a:spcAft>
              <a:buClr>
                <a:srgbClr val="FFFFFF"/>
              </a:buClr>
              <a:buSzPts val="1100"/>
              <a:buFont typeface="Arial"/>
              <a:buNone/>
            </a:pPr>
            <a:r>
              <a:rPr lang="en-GB" sz="2000" b="1" i="1" u="none" strike="noStrike" cap="none" dirty="0">
                <a:solidFill>
                  <a:srgbClr val="FFFFFF"/>
                </a:solidFill>
                <a:effectLst>
                  <a:outerShdw blurRad="38100" dist="38100" dir="2700000" algn="tl">
                    <a:srgbClr val="000000">
                      <a:alpha val="43137"/>
                    </a:srgbClr>
                  </a:outerShdw>
                </a:effectLst>
                <a:latin typeface="Proxima Nova" panose="020B0604020202020204" charset="0"/>
                <a:sym typeface="Arial"/>
              </a:rPr>
              <a:t>©Wendy Sheehan</a:t>
            </a:r>
            <a:endParaRPr sz="2000" b="1" i="1" u="none" strike="noStrike" cap="none" dirty="0">
              <a:solidFill>
                <a:srgbClr val="FFFFFF"/>
              </a:solidFill>
              <a:effectLst>
                <a:outerShdw blurRad="38100" dist="38100" dir="2700000" algn="tl">
                  <a:srgbClr val="000000">
                    <a:alpha val="43137"/>
                  </a:srgbClr>
                </a:outerShdw>
              </a:effectLst>
              <a:latin typeface="Proxima Nova" panose="020B0604020202020204" charset="0"/>
              <a:sym typeface="Arial"/>
            </a:endParaRPr>
          </a:p>
          <a:p>
            <a:pPr marL="0" marR="0" lvl="0" indent="0" algn="l" rtl="0">
              <a:lnSpc>
                <a:spcPct val="100000"/>
              </a:lnSpc>
              <a:spcBef>
                <a:spcPts val="0"/>
              </a:spcBef>
              <a:spcAft>
                <a:spcPts val="0"/>
              </a:spcAft>
              <a:buClr>
                <a:srgbClr val="000000"/>
              </a:buClr>
              <a:buSzPts val="1200"/>
              <a:buFont typeface="Helvetica Neue"/>
              <a:buNone/>
            </a:pPr>
            <a:endParaRPr sz="1200" b="1" i="0" u="none" strike="noStrike" cap="none" dirty="0">
              <a:solidFill>
                <a:schemeClr val="lt1"/>
              </a:solidFill>
              <a:effectLst>
                <a:outerShdw blurRad="38100" dist="38100" dir="2700000" algn="tl">
                  <a:srgbClr val="000000">
                    <a:alpha val="43137"/>
                  </a:srgbClr>
                </a:outerShdw>
              </a:effectLst>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pic>
        <p:nvPicPr>
          <p:cNvPr id="6" name="Picture 5">
            <a:extLst>
              <a:ext uri="{FF2B5EF4-FFF2-40B4-BE49-F238E27FC236}">
                <a16:creationId xmlns:a16="http://schemas.microsoft.com/office/drawing/2014/main" id="{D738F9F1-4BB4-7839-5C47-847CD368F609}"/>
              </a:ext>
            </a:extLst>
          </p:cNvPr>
          <p:cNvPicPr>
            <a:picLocks noChangeAspect="1"/>
          </p:cNvPicPr>
          <p:nvPr/>
        </p:nvPicPr>
        <p:blipFill>
          <a:blip r:embed="rId3"/>
          <a:srcRect l="11089" t="3288" b="15994"/>
          <a:stretch>
            <a:fillRect/>
          </a:stretch>
        </p:blipFill>
        <p:spPr>
          <a:xfrm>
            <a:off x="0" y="0"/>
            <a:ext cx="24384000" cy="13716000"/>
          </a:xfrm>
          <a:prstGeom prst="rect">
            <a:avLst/>
          </a:prstGeom>
        </p:spPr>
      </p:pic>
      <p:sp>
        <p:nvSpPr>
          <p:cNvPr id="3" name="Rectangle 2">
            <a:extLst>
              <a:ext uri="{FF2B5EF4-FFF2-40B4-BE49-F238E27FC236}">
                <a16:creationId xmlns:a16="http://schemas.microsoft.com/office/drawing/2014/main" id="{F9330785-C3AF-D805-7E54-912998FBC97A}"/>
              </a:ext>
            </a:extLst>
          </p:cNvPr>
          <p:cNvSpPr/>
          <p:nvPr/>
        </p:nvSpPr>
        <p:spPr>
          <a:xfrm>
            <a:off x="-62604" y="878540"/>
            <a:ext cx="24446603" cy="2806375"/>
          </a:xfrm>
          <a:prstGeom prst="rect">
            <a:avLst/>
          </a:prstGeom>
          <a:solidFill>
            <a:schemeClr val="tx2">
              <a:lumMod val="75000"/>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2" name="Google Shape;82;p8" descr="Image"/>
          <p:cNvPicPr preferRelativeResize="0"/>
          <p:nvPr/>
        </p:nvPicPr>
        <p:blipFill rotWithShape="1">
          <a:blip r:embed="rId4">
            <a:alphaModFix/>
          </a:blip>
          <a:srcRect/>
          <a:stretch/>
        </p:blipFill>
        <p:spPr>
          <a:xfrm>
            <a:off x="23256377" y="6400800"/>
            <a:ext cx="1041401" cy="914400"/>
          </a:xfrm>
          <a:prstGeom prst="rect">
            <a:avLst/>
          </a:prstGeom>
          <a:noFill/>
          <a:ln>
            <a:noFill/>
          </a:ln>
        </p:spPr>
      </p:pic>
      <p:sp>
        <p:nvSpPr>
          <p:cNvPr id="81" name="Google Shape;81;p8"/>
          <p:cNvSpPr txBox="1">
            <a:spLocks noGrp="1"/>
          </p:cNvSpPr>
          <p:nvPr>
            <p:ph type="title"/>
          </p:nvPr>
        </p:nvSpPr>
        <p:spPr>
          <a:xfrm>
            <a:off x="1943100" y="497540"/>
            <a:ext cx="20713700" cy="1676400"/>
          </a:xfrm>
          <a:prstGeom prst="rect">
            <a:avLst/>
          </a:prstGeom>
          <a:noFill/>
          <a:ln>
            <a:noFill/>
          </a:ln>
        </p:spPr>
        <p:txBody>
          <a:bodyPr spcFirstLastPara="1" wrap="square" lIns="50800" tIns="50800" rIns="50800" bIns="50800" anchor="ctr" anchorCtr="0">
            <a:noAutofit/>
          </a:bodyPr>
          <a:lstStyle/>
          <a:p>
            <a:pPr marL="0" lvl="0" indent="0" algn="l" rtl="0">
              <a:lnSpc>
                <a:spcPct val="234722"/>
              </a:lnSpc>
              <a:spcBef>
                <a:spcPts val="0"/>
              </a:spcBef>
              <a:spcAft>
                <a:spcPts val="0"/>
              </a:spcAft>
              <a:buClr>
                <a:srgbClr val="FFFFFF"/>
              </a:buClr>
              <a:buSzPts val="7200"/>
              <a:buFont typeface="Proxima Nova"/>
              <a:buNone/>
            </a:pPr>
            <a:r>
              <a:rPr lang="en-GB" sz="8800" dirty="0">
                <a:solidFill>
                  <a:schemeClr val="bg1"/>
                </a:solidFill>
                <a:latin typeface="Proxima Nova"/>
                <a:ea typeface="Proxima Nova"/>
                <a:cs typeface="Proxima Nova"/>
                <a:sym typeface="Proxima Nova"/>
              </a:rPr>
              <a:t>Challenges and Solutions in Rangelands</a:t>
            </a:r>
            <a:endParaRPr sz="8800" cap="none" dirty="0">
              <a:solidFill>
                <a:schemeClr val="bg1"/>
              </a:solidFill>
              <a:latin typeface="Proxima Nova"/>
              <a:ea typeface="Proxima Nova"/>
              <a:cs typeface="Proxima Nova"/>
              <a:sym typeface="Proxima Nova"/>
            </a:endParaRPr>
          </a:p>
        </p:txBody>
      </p:sp>
      <p:sp>
        <p:nvSpPr>
          <p:cNvPr id="85" name="Google Shape;85;p8"/>
          <p:cNvSpPr txBox="1">
            <a:spLocks noGrp="1"/>
          </p:cNvSpPr>
          <p:nvPr>
            <p:ph type="title"/>
          </p:nvPr>
        </p:nvSpPr>
        <p:spPr>
          <a:xfrm>
            <a:off x="2050375" y="1627515"/>
            <a:ext cx="20713800" cy="1676400"/>
          </a:xfrm>
          <a:prstGeom prst="rect">
            <a:avLst/>
          </a:prstGeom>
          <a:noFill/>
          <a:ln>
            <a:noFill/>
          </a:ln>
        </p:spPr>
        <p:txBody>
          <a:bodyPr spcFirstLastPara="1" wrap="square" lIns="50800" tIns="50800" rIns="50800" bIns="50800" anchor="ctr" anchorCtr="0">
            <a:noAutofit/>
          </a:bodyPr>
          <a:lstStyle/>
          <a:p>
            <a:pPr marL="0" lvl="0" indent="0" algn="l" rtl="0">
              <a:lnSpc>
                <a:spcPct val="234722"/>
              </a:lnSpc>
              <a:spcBef>
                <a:spcPts val="0"/>
              </a:spcBef>
              <a:spcAft>
                <a:spcPts val="0"/>
              </a:spcAft>
              <a:buClr>
                <a:srgbClr val="FFFFFF"/>
              </a:buClr>
              <a:buSzPts val="7200"/>
              <a:buFont typeface="Proxima Nova"/>
              <a:buNone/>
            </a:pPr>
            <a:r>
              <a:rPr lang="en-GB" sz="7200" i="1" dirty="0">
                <a:solidFill>
                  <a:schemeClr val="bg1"/>
                </a:solidFill>
                <a:latin typeface="Proxima Nova"/>
                <a:ea typeface="Proxima Nova"/>
                <a:cs typeface="Proxima Nova"/>
                <a:sym typeface="Proxima Nova"/>
              </a:rPr>
              <a:t>Pastoralists as knowledge keepers</a:t>
            </a:r>
            <a:endParaRPr sz="7200" i="1" cap="none" dirty="0">
              <a:solidFill>
                <a:schemeClr val="bg1"/>
              </a:solidFill>
              <a:latin typeface="Proxima Nova"/>
              <a:ea typeface="Proxima Nova"/>
              <a:cs typeface="Proxima Nova"/>
              <a:sym typeface="Proxima Nova"/>
            </a:endParaRPr>
          </a:p>
        </p:txBody>
      </p:sp>
      <p:sp>
        <p:nvSpPr>
          <p:cNvPr id="2" name="Google Shape;130;g35dde3601c9_0_28">
            <a:extLst>
              <a:ext uri="{FF2B5EF4-FFF2-40B4-BE49-F238E27FC236}">
                <a16:creationId xmlns:a16="http://schemas.microsoft.com/office/drawing/2014/main" id="{CC905081-ED1F-FB47-A534-04A5266B38A4}"/>
              </a:ext>
            </a:extLst>
          </p:cNvPr>
          <p:cNvSpPr txBox="1"/>
          <p:nvPr/>
        </p:nvSpPr>
        <p:spPr>
          <a:xfrm>
            <a:off x="520700" y="12273466"/>
            <a:ext cx="4224354" cy="1077188"/>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FFFFFF"/>
              </a:buClr>
              <a:buSzPts val="1100"/>
              <a:buFont typeface="Arial"/>
              <a:buNone/>
            </a:pPr>
            <a:r>
              <a:rPr lang="en-GB" sz="2000" b="1" i="1" dirty="0">
                <a:solidFill>
                  <a:srgbClr val="FFFFFF"/>
                </a:solidFill>
                <a:effectLst>
                  <a:outerShdw blurRad="38100" dist="38100" dir="2700000" algn="tl">
                    <a:srgbClr val="000000">
                      <a:alpha val="43137"/>
                    </a:srgbClr>
                  </a:outerShdw>
                </a:effectLst>
                <a:latin typeface="Proxima Nova" panose="020B0604020202020204" charset="0"/>
              </a:rPr>
              <a:t>USA</a:t>
            </a:r>
            <a:endParaRPr lang="en-GB" sz="2000" b="1" i="1" u="none" strike="noStrike" cap="none" dirty="0">
              <a:solidFill>
                <a:srgbClr val="FFFFFF"/>
              </a:solidFill>
              <a:effectLst>
                <a:outerShdw blurRad="38100" dist="38100" dir="2700000" algn="tl">
                  <a:srgbClr val="000000">
                    <a:alpha val="43137"/>
                  </a:srgbClr>
                </a:outerShdw>
              </a:effectLst>
              <a:latin typeface="Proxima Nova" panose="020B0604020202020204" charset="0"/>
              <a:sym typeface="Arial"/>
            </a:endParaRPr>
          </a:p>
          <a:p>
            <a:pPr marL="0" marR="0" lvl="0" indent="0" algn="l" rtl="0">
              <a:lnSpc>
                <a:spcPct val="115000"/>
              </a:lnSpc>
              <a:spcBef>
                <a:spcPts val="0"/>
              </a:spcBef>
              <a:spcAft>
                <a:spcPts val="0"/>
              </a:spcAft>
              <a:buClr>
                <a:srgbClr val="FFFFFF"/>
              </a:buClr>
              <a:buSzPts val="1100"/>
              <a:buFont typeface="Arial"/>
              <a:buNone/>
            </a:pPr>
            <a:r>
              <a:rPr lang="en-GB" sz="2000" b="1" i="1" u="none" strike="noStrike" cap="none" dirty="0">
                <a:solidFill>
                  <a:srgbClr val="FFFFFF"/>
                </a:solidFill>
                <a:effectLst>
                  <a:outerShdw blurRad="38100" dist="38100" dir="2700000" algn="tl">
                    <a:srgbClr val="000000">
                      <a:alpha val="43137"/>
                    </a:srgbClr>
                  </a:outerShdw>
                </a:effectLst>
                <a:latin typeface="Proxima Nova" panose="020B0604020202020204" charset="0"/>
                <a:sym typeface="Arial"/>
              </a:rPr>
              <a:t>©Michael </a:t>
            </a:r>
            <a:r>
              <a:rPr lang="en-GB" sz="2000" b="1" i="1" u="none" strike="noStrike" cap="none" dirty="0" err="1">
                <a:solidFill>
                  <a:srgbClr val="FFFFFF"/>
                </a:solidFill>
                <a:effectLst>
                  <a:outerShdw blurRad="38100" dist="38100" dir="2700000" algn="tl">
                    <a:srgbClr val="000000">
                      <a:alpha val="43137"/>
                    </a:srgbClr>
                  </a:outerShdw>
                </a:effectLst>
                <a:latin typeface="Proxima Nova" panose="020B0604020202020204" charset="0"/>
                <a:sym typeface="Arial"/>
              </a:rPr>
              <a:t>Benanav</a:t>
            </a:r>
            <a:endParaRPr sz="2000" b="1" i="1" u="none" strike="noStrike" cap="none" dirty="0">
              <a:solidFill>
                <a:srgbClr val="FFFFFF"/>
              </a:solidFill>
              <a:effectLst>
                <a:outerShdw blurRad="38100" dist="38100" dir="2700000" algn="tl">
                  <a:srgbClr val="000000">
                    <a:alpha val="43137"/>
                  </a:srgbClr>
                </a:outerShdw>
              </a:effectLst>
              <a:latin typeface="Proxima Nova" panose="020B0604020202020204" charset="0"/>
              <a:sym typeface="Arial"/>
            </a:endParaRPr>
          </a:p>
          <a:p>
            <a:pPr marL="0" marR="0" lvl="0" indent="0" algn="l" rtl="0">
              <a:lnSpc>
                <a:spcPct val="100000"/>
              </a:lnSpc>
              <a:spcBef>
                <a:spcPts val="0"/>
              </a:spcBef>
              <a:spcAft>
                <a:spcPts val="0"/>
              </a:spcAft>
              <a:buClr>
                <a:srgbClr val="000000"/>
              </a:buClr>
              <a:buSzPts val="1200"/>
              <a:buFont typeface="Helvetica Neue"/>
              <a:buNone/>
            </a:pPr>
            <a:endParaRPr sz="1200" b="1" i="0" u="none" strike="noStrike" cap="none" dirty="0">
              <a:solidFill>
                <a:schemeClr val="lt1"/>
              </a:solidFill>
              <a:effectLst>
                <a:outerShdw blurRad="38100" dist="38100" dir="2700000" algn="tl">
                  <a:srgbClr val="000000">
                    <a:alpha val="43137"/>
                  </a:srgbClr>
                </a:outerShdw>
              </a:effectLst>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8">
          <a:extLst>
            <a:ext uri="{FF2B5EF4-FFF2-40B4-BE49-F238E27FC236}">
              <a16:creationId xmlns:a16="http://schemas.microsoft.com/office/drawing/2014/main" id="{B90AE652-9923-B8EE-748B-2190AF0ECA47}"/>
            </a:ext>
          </a:extLst>
        </p:cNvPr>
        <p:cNvGrpSpPr/>
        <p:nvPr/>
      </p:nvGrpSpPr>
      <p:grpSpPr>
        <a:xfrm>
          <a:off x="0" y="0"/>
          <a:ext cx="0" cy="0"/>
          <a:chOff x="0" y="0"/>
          <a:chExt cx="0" cy="0"/>
        </a:xfrm>
      </p:grpSpPr>
      <p:pic>
        <p:nvPicPr>
          <p:cNvPr id="12" name="Picture 11">
            <a:extLst>
              <a:ext uri="{FF2B5EF4-FFF2-40B4-BE49-F238E27FC236}">
                <a16:creationId xmlns:a16="http://schemas.microsoft.com/office/drawing/2014/main" id="{F9C4FAFA-AD63-8AFE-2108-F802F3140364}"/>
              </a:ext>
            </a:extLst>
          </p:cNvPr>
          <p:cNvPicPr>
            <a:picLocks noChangeAspect="1"/>
          </p:cNvPicPr>
          <p:nvPr/>
        </p:nvPicPr>
        <p:blipFill>
          <a:blip r:embed="rId3"/>
          <a:srcRect l="25005" r="22310"/>
          <a:stretch>
            <a:fillRect/>
          </a:stretch>
        </p:blipFill>
        <p:spPr>
          <a:xfrm>
            <a:off x="13256830" y="0"/>
            <a:ext cx="11127170" cy="13716532"/>
          </a:xfrm>
          <a:prstGeom prst="rect">
            <a:avLst/>
          </a:prstGeom>
        </p:spPr>
      </p:pic>
      <p:sp>
        <p:nvSpPr>
          <p:cNvPr id="99" name="Google Shape;99;p11">
            <a:extLst>
              <a:ext uri="{FF2B5EF4-FFF2-40B4-BE49-F238E27FC236}">
                <a16:creationId xmlns:a16="http://schemas.microsoft.com/office/drawing/2014/main" id="{C94E82C5-AB6C-4421-6A5D-FA959A3DA5E9}"/>
              </a:ext>
            </a:extLst>
          </p:cNvPr>
          <p:cNvSpPr txBox="1">
            <a:spLocks noGrp="1"/>
          </p:cNvSpPr>
          <p:nvPr>
            <p:ph type="title"/>
          </p:nvPr>
        </p:nvSpPr>
        <p:spPr>
          <a:xfrm>
            <a:off x="704850" y="395357"/>
            <a:ext cx="12192000" cy="3779078"/>
          </a:xfrm>
          <a:prstGeom prst="rect">
            <a:avLst/>
          </a:prstGeom>
          <a:noFill/>
          <a:ln>
            <a:noFill/>
          </a:ln>
        </p:spPr>
        <p:txBody>
          <a:bodyPr spcFirstLastPara="1" wrap="square" lIns="50800" tIns="50800" rIns="50800" bIns="50800" anchor="ctr" anchorCtr="0">
            <a:normAutofit/>
          </a:bodyPr>
          <a:lstStyle/>
          <a:p>
            <a:pPr marL="0" lvl="0" indent="0" algn="l" rtl="0">
              <a:lnSpc>
                <a:spcPct val="125000"/>
              </a:lnSpc>
              <a:spcBef>
                <a:spcPts val="0"/>
              </a:spcBef>
              <a:spcAft>
                <a:spcPts val="0"/>
              </a:spcAft>
              <a:buClr>
                <a:srgbClr val="878E8D"/>
              </a:buClr>
              <a:buSzPts val="8000"/>
              <a:buFont typeface="Proxima Nova"/>
              <a:buNone/>
            </a:pPr>
            <a:r>
              <a:rPr lang="en-GB" sz="7200" dirty="0">
                <a:solidFill>
                  <a:srgbClr val="878E8D"/>
                </a:solidFill>
                <a:latin typeface="Proxima Nova"/>
                <a:ea typeface="Proxima Nova"/>
                <a:cs typeface="Proxima Nova"/>
                <a:sym typeface="Proxima Nova"/>
              </a:rPr>
              <a:t>Global</a:t>
            </a:r>
            <a:endParaRPr sz="7200" cap="none" dirty="0">
              <a:solidFill>
                <a:srgbClr val="878E8D"/>
              </a:solidFill>
              <a:latin typeface="Proxima Nova"/>
              <a:ea typeface="Proxima Nova"/>
              <a:cs typeface="Proxima Nova"/>
              <a:sym typeface="Proxima Nova"/>
            </a:endParaRPr>
          </a:p>
        </p:txBody>
      </p:sp>
      <p:sp>
        <p:nvSpPr>
          <p:cNvPr id="100" name="Google Shape;100;p11">
            <a:extLst>
              <a:ext uri="{FF2B5EF4-FFF2-40B4-BE49-F238E27FC236}">
                <a16:creationId xmlns:a16="http://schemas.microsoft.com/office/drawing/2014/main" id="{AEF87198-0C3D-5E52-07E6-7EE74BB0ACCD}"/>
              </a:ext>
            </a:extLst>
          </p:cNvPr>
          <p:cNvSpPr txBox="1">
            <a:spLocks noGrp="1"/>
          </p:cNvSpPr>
          <p:nvPr>
            <p:ph type="body" idx="1"/>
          </p:nvPr>
        </p:nvSpPr>
        <p:spPr>
          <a:xfrm>
            <a:off x="496532" y="4160141"/>
            <a:ext cx="12192000" cy="9296400"/>
          </a:xfrm>
          <a:prstGeom prst="rect">
            <a:avLst/>
          </a:prstGeom>
          <a:noFill/>
          <a:ln>
            <a:noFill/>
          </a:ln>
        </p:spPr>
        <p:txBody>
          <a:bodyPr spcFirstLastPara="1" wrap="square" lIns="50800" tIns="50800" rIns="50800" bIns="50800" anchor="ctr" anchorCtr="0">
            <a:normAutofit/>
          </a:bodyPr>
          <a:lstStyle/>
          <a:p>
            <a:pPr marL="558800" lvl="0" indent="-558800" algn="l" rtl="0">
              <a:lnSpc>
                <a:spcPct val="120000"/>
              </a:lnSpc>
              <a:spcBef>
                <a:spcPts val="0"/>
              </a:spcBef>
              <a:spcAft>
                <a:spcPts val="0"/>
              </a:spcAft>
              <a:buClr>
                <a:srgbClr val="7E6562"/>
              </a:buClr>
              <a:buSzPts val="5000"/>
              <a:buFont typeface="Proxima Nova"/>
              <a:buChar char="•"/>
            </a:pPr>
            <a:r>
              <a:rPr lang="en-GB" sz="4000" i="1" dirty="0">
                <a:solidFill>
                  <a:srgbClr val="7E6562"/>
                </a:solidFill>
                <a:latin typeface="Proxima Nova"/>
                <a:ea typeface="Proxima Nova"/>
                <a:cs typeface="Proxima Nova"/>
                <a:sym typeface="Proxima Nova"/>
              </a:rPr>
              <a:t>Title:</a:t>
            </a:r>
            <a:r>
              <a:rPr lang="en-GB" sz="4000" dirty="0">
                <a:solidFill>
                  <a:srgbClr val="7E6562"/>
                </a:solidFill>
                <a:latin typeface="Proxima Nova"/>
                <a:ea typeface="Proxima Nova"/>
                <a:cs typeface="Proxima Nova"/>
                <a:sym typeface="Proxima Nova"/>
              </a:rPr>
              <a:t> </a:t>
            </a:r>
            <a:r>
              <a:rPr lang="en-US" sz="4000" dirty="0">
                <a:solidFill>
                  <a:srgbClr val="7E6562"/>
                </a:solidFill>
                <a:latin typeface="Proxima Nova"/>
                <a:ea typeface="Proxima Nova"/>
                <a:cs typeface="Proxima Nova"/>
                <a:sym typeface="Proxima Nova"/>
              </a:rPr>
              <a:t>Let’s Not Export Our Problems</a:t>
            </a:r>
            <a:endParaRPr dirty="0"/>
          </a:p>
          <a:p>
            <a:pPr marL="558800" lvl="0" indent="-558800">
              <a:lnSpc>
                <a:spcPct val="120000"/>
              </a:lnSpc>
              <a:spcBef>
                <a:spcPts val="1200"/>
              </a:spcBef>
              <a:buClr>
                <a:srgbClr val="7E6562"/>
              </a:buClr>
              <a:buSzPts val="5000"/>
              <a:buFont typeface="Proxima Nova"/>
              <a:buChar char="•"/>
            </a:pPr>
            <a:r>
              <a:rPr lang="en-GB" sz="4000" i="1" dirty="0">
                <a:solidFill>
                  <a:srgbClr val="7E6562"/>
                </a:solidFill>
                <a:latin typeface="Proxima Nova"/>
                <a:ea typeface="Proxima Nova"/>
                <a:cs typeface="Proxima Nova"/>
                <a:sym typeface="Proxima Nova"/>
              </a:rPr>
              <a:t>Film maker: </a:t>
            </a:r>
            <a:r>
              <a:rPr lang="en-US" sz="4000" dirty="0">
                <a:solidFill>
                  <a:srgbClr val="7E6562"/>
                </a:solidFill>
                <a:latin typeface="Proxima Nova"/>
                <a:ea typeface="Proxima Nova"/>
                <a:cs typeface="Proxima Nova"/>
                <a:sym typeface="Proxima Nova"/>
              </a:rPr>
              <a:t>Switch </a:t>
            </a:r>
            <a:r>
              <a:rPr lang="en-US" sz="4000" dirty="0" err="1">
                <a:solidFill>
                  <a:srgbClr val="7E6562"/>
                </a:solidFill>
                <a:latin typeface="Proxima Nova"/>
                <a:ea typeface="Proxima Nova"/>
                <a:cs typeface="Proxima Nova"/>
                <a:sym typeface="Proxima Nova"/>
              </a:rPr>
              <a:t>asbl</a:t>
            </a:r>
            <a:endParaRPr lang="en-US" dirty="0"/>
          </a:p>
          <a:p>
            <a:pPr marL="558800" lvl="0" indent="-558800">
              <a:lnSpc>
                <a:spcPct val="120000"/>
              </a:lnSpc>
              <a:spcBef>
                <a:spcPts val="1200"/>
              </a:spcBef>
              <a:buClr>
                <a:srgbClr val="7E6562"/>
              </a:buClr>
              <a:buSzPts val="5000"/>
              <a:buFont typeface="Proxima Nova"/>
              <a:buChar char="•"/>
            </a:pPr>
            <a:r>
              <a:rPr lang="en-GB" sz="4000" i="1" dirty="0">
                <a:solidFill>
                  <a:srgbClr val="7E6562"/>
                </a:solidFill>
                <a:latin typeface="Proxima Nova"/>
                <a:ea typeface="Proxima Nova"/>
                <a:cs typeface="Proxima Nova"/>
                <a:sym typeface="Proxima Nova"/>
              </a:rPr>
              <a:t>Year made:</a:t>
            </a:r>
            <a:r>
              <a:rPr lang="en-GB" sz="4000" dirty="0">
                <a:solidFill>
                  <a:srgbClr val="7E6562"/>
                </a:solidFill>
                <a:latin typeface="Proxima Nova"/>
                <a:ea typeface="Proxima Nova"/>
                <a:cs typeface="Proxima Nova"/>
                <a:sym typeface="Proxima Nova"/>
              </a:rPr>
              <a:t> 2019</a:t>
            </a:r>
            <a:endParaRPr lang="en-US" sz="4000" dirty="0">
              <a:solidFill>
                <a:srgbClr val="7E6562"/>
              </a:solidFill>
              <a:latin typeface="Proxima Nova"/>
              <a:ea typeface="Proxima Nova"/>
              <a:cs typeface="Proxima Nova"/>
              <a:sym typeface="Proxima Nova"/>
            </a:endParaRPr>
          </a:p>
          <a:p>
            <a:pPr marL="558800" lvl="0" indent="-558800" algn="l" rtl="0">
              <a:lnSpc>
                <a:spcPct val="120000"/>
              </a:lnSpc>
              <a:spcBef>
                <a:spcPts val="1200"/>
              </a:spcBef>
              <a:spcAft>
                <a:spcPts val="0"/>
              </a:spcAft>
              <a:buClr>
                <a:srgbClr val="7E6562"/>
              </a:buClr>
              <a:buSzPts val="5000"/>
              <a:buFont typeface="Proxima Nova"/>
              <a:buChar char="•"/>
            </a:pPr>
            <a:r>
              <a:rPr lang="en-US" sz="4000" i="1" dirty="0">
                <a:solidFill>
                  <a:srgbClr val="7E6562"/>
                </a:solidFill>
                <a:latin typeface="Proxima Nova"/>
                <a:ea typeface="Proxima Nova"/>
                <a:cs typeface="Proxima Nova"/>
                <a:sym typeface="Proxima Nova"/>
              </a:rPr>
              <a:t>Length</a:t>
            </a:r>
            <a:r>
              <a:rPr lang="en-US" sz="4000" dirty="0">
                <a:solidFill>
                  <a:srgbClr val="7E6562"/>
                </a:solidFill>
                <a:latin typeface="Proxima Nova"/>
                <a:ea typeface="Proxima Nova"/>
                <a:cs typeface="Proxima Nova"/>
                <a:sym typeface="Proxima Nova"/>
              </a:rPr>
              <a:t>: 2 min</a:t>
            </a:r>
            <a:endParaRPr sz="4000" dirty="0">
              <a:solidFill>
                <a:srgbClr val="7E6562"/>
              </a:solidFill>
              <a:latin typeface="Proxima Nova"/>
              <a:ea typeface="Proxima Nova"/>
              <a:cs typeface="Proxima Nova"/>
              <a:sym typeface="Proxima Nova"/>
            </a:endParaRPr>
          </a:p>
          <a:p>
            <a:pPr marL="0" lvl="0" indent="0" algn="l" rtl="0">
              <a:lnSpc>
                <a:spcPct val="120000"/>
              </a:lnSpc>
              <a:spcBef>
                <a:spcPts val="1200"/>
              </a:spcBef>
              <a:spcAft>
                <a:spcPts val="0"/>
              </a:spcAft>
              <a:buNone/>
            </a:pPr>
            <a:endParaRPr sz="4000" dirty="0">
              <a:solidFill>
                <a:srgbClr val="7E6562"/>
              </a:solidFill>
              <a:latin typeface="Proxima Nova"/>
              <a:ea typeface="Proxima Nova"/>
              <a:cs typeface="Proxima Nova"/>
              <a:sym typeface="Proxima Nova"/>
            </a:endParaRPr>
          </a:p>
          <a:p>
            <a:pPr marL="0" lvl="0" indent="0" algn="l" rtl="0">
              <a:lnSpc>
                <a:spcPct val="120000"/>
              </a:lnSpc>
              <a:spcBef>
                <a:spcPts val="1200"/>
              </a:spcBef>
              <a:spcAft>
                <a:spcPts val="0"/>
              </a:spcAft>
              <a:buNone/>
            </a:pPr>
            <a:endParaRPr sz="4000" dirty="0">
              <a:solidFill>
                <a:srgbClr val="7E6562"/>
              </a:solidFill>
              <a:latin typeface="Proxima Nova"/>
              <a:ea typeface="Proxima Nova"/>
              <a:cs typeface="Proxima Nova"/>
              <a:sym typeface="Proxima Nova"/>
            </a:endParaRPr>
          </a:p>
          <a:p>
            <a:pPr marL="558800" lvl="0" indent="-495300" algn="l" rtl="0">
              <a:lnSpc>
                <a:spcPct val="120000"/>
              </a:lnSpc>
              <a:spcBef>
                <a:spcPts val="1200"/>
              </a:spcBef>
              <a:spcAft>
                <a:spcPts val="0"/>
              </a:spcAft>
              <a:buClr>
                <a:srgbClr val="7E6562"/>
              </a:buClr>
              <a:buSzPts val="4000"/>
              <a:buFont typeface="Proxima Nova"/>
              <a:buChar char="•"/>
            </a:pPr>
            <a:r>
              <a:rPr lang="en-US" sz="4000" dirty="0">
                <a:solidFill>
                  <a:srgbClr val="7E6562"/>
                </a:solidFill>
                <a:latin typeface="Proxima Nova"/>
                <a:ea typeface="Proxima Nova"/>
                <a:cs typeface="Proxima Nova"/>
                <a:sym typeface="Proxima Nova"/>
                <a:hlinkClick r:id="rId4"/>
              </a:rPr>
              <a:t>YouTube link</a:t>
            </a:r>
            <a:endParaRPr lang="en-US" sz="4000" dirty="0">
              <a:solidFill>
                <a:srgbClr val="7E6562"/>
              </a:solidFill>
              <a:latin typeface="Proxima Nova"/>
              <a:ea typeface="Proxima Nova"/>
              <a:cs typeface="Proxima Nova"/>
              <a:sym typeface="Proxima Nova"/>
            </a:endParaRPr>
          </a:p>
          <a:p>
            <a:pPr marL="0" lvl="0" indent="0" algn="l" rtl="0">
              <a:lnSpc>
                <a:spcPct val="120000"/>
              </a:lnSpc>
              <a:spcBef>
                <a:spcPts val="2100"/>
              </a:spcBef>
              <a:spcAft>
                <a:spcPts val="0"/>
              </a:spcAft>
              <a:buNone/>
            </a:pPr>
            <a:endParaRPr dirty="0"/>
          </a:p>
        </p:txBody>
      </p:sp>
      <p:sp>
        <p:nvSpPr>
          <p:cNvPr id="103" name="Google Shape;103;p11">
            <a:extLst>
              <a:ext uri="{FF2B5EF4-FFF2-40B4-BE49-F238E27FC236}">
                <a16:creationId xmlns:a16="http://schemas.microsoft.com/office/drawing/2014/main" id="{1004AB51-8AF0-E8C5-324E-225530BB3BDD}"/>
              </a:ext>
            </a:extLst>
          </p:cNvPr>
          <p:cNvSpPr txBox="1"/>
          <p:nvPr/>
        </p:nvSpPr>
        <p:spPr>
          <a:xfrm>
            <a:off x="13525540" y="12564019"/>
            <a:ext cx="4418529" cy="892522"/>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FFFFFF"/>
              </a:buClr>
              <a:buSzPts val="1200"/>
              <a:buFont typeface="Arial"/>
              <a:buNone/>
            </a:pPr>
            <a:r>
              <a:rPr lang="en-GB" sz="2000" i="1" u="none" strike="noStrike" cap="none" dirty="0">
                <a:solidFill>
                  <a:srgbClr val="FFFFFF"/>
                </a:solidFill>
                <a:effectLst>
                  <a:outerShdw blurRad="38100" dist="38100" dir="2700000" algn="tl">
                    <a:srgbClr val="000000">
                      <a:alpha val="43137"/>
                    </a:srgbClr>
                  </a:outerShdw>
                </a:effectLst>
                <a:latin typeface="Proxima Nova" panose="020B0604020202020204" charset="0"/>
                <a:sym typeface="Arial"/>
              </a:rPr>
              <a:t>Nigeria</a:t>
            </a:r>
          </a:p>
          <a:p>
            <a:pPr marL="0" marR="0" lvl="0" indent="0" algn="l" rtl="0">
              <a:lnSpc>
                <a:spcPct val="115000"/>
              </a:lnSpc>
              <a:spcBef>
                <a:spcPts val="0"/>
              </a:spcBef>
              <a:spcAft>
                <a:spcPts val="0"/>
              </a:spcAft>
              <a:buClr>
                <a:srgbClr val="FFFFFF"/>
              </a:buClr>
              <a:buSzPts val="1200"/>
              <a:buFont typeface="Arial"/>
              <a:buNone/>
            </a:pPr>
            <a:r>
              <a:rPr lang="en-GB" sz="2000" i="1" u="none" strike="noStrike" cap="none" dirty="0">
                <a:solidFill>
                  <a:srgbClr val="FFFFFF"/>
                </a:solidFill>
                <a:effectLst>
                  <a:outerShdw blurRad="38100" dist="38100" dir="2700000" algn="tl">
                    <a:srgbClr val="000000">
                      <a:alpha val="43137"/>
                    </a:srgbClr>
                  </a:outerShdw>
                </a:effectLst>
                <a:latin typeface="Proxima Nova" panose="020B0604020202020204" charset="0"/>
                <a:sym typeface="Arial"/>
              </a:rPr>
              <a:t>© </a:t>
            </a:r>
            <a:r>
              <a:rPr lang="en-GB" sz="2000" i="1" dirty="0">
                <a:solidFill>
                  <a:srgbClr val="FFFFFF"/>
                </a:solidFill>
                <a:effectLst>
                  <a:outerShdw blurRad="38100" dist="38100" dir="2700000" algn="tl">
                    <a:srgbClr val="000000">
                      <a:alpha val="43137"/>
                    </a:srgbClr>
                  </a:outerShdw>
                </a:effectLst>
                <a:latin typeface="Proxima Nova" panose="020B0604020202020204" charset="0"/>
              </a:rPr>
              <a:t>Wolfgang Bayer</a:t>
            </a:r>
            <a:endParaRPr sz="2000" i="1" u="none" strike="noStrike" cap="none" dirty="0">
              <a:solidFill>
                <a:srgbClr val="FFFFFF"/>
              </a:solidFill>
              <a:effectLst>
                <a:outerShdw blurRad="38100" dist="38100" dir="2700000" algn="tl">
                  <a:srgbClr val="000000">
                    <a:alpha val="43137"/>
                  </a:srgbClr>
                </a:outerShdw>
              </a:effectLst>
              <a:latin typeface="Proxima Nova" panose="020B0604020202020204" charset="0"/>
              <a:sym typeface="Arial"/>
            </a:endParaRPr>
          </a:p>
        </p:txBody>
      </p:sp>
    </p:spTree>
    <p:extLst>
      <p:ext uri="{BB962C8B-B14F-4D97-AF65-F5344CB8AC3E}">
        <p14:creationId xmlns:p14="http://schemas.microsoft.com/office/powerpoint/2010/main" val="27333745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8">
          <a:extLst>
            <a:ext uri="{FF2B5EF4-FFF2-40B4-BE49-F238E27FC236}">
              <a16:creationId xmlns:a16="http://schemas.microsoft.com/office/drawing/2014/main" id="{70896336-FC05-2D0C-4DE7-819A6F12766F}"/>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DE30496B-C8DA-22A8-6AF6-43A0E2EDB7CD}"/>
              </a:ext>
            </a:extLst>
          </p:cNvPr>
          <p:cNvPicPr>
            <a:picLocks noChangeAspect="1"/>
          </p:cNvPicPr>
          <p:nvPr/>
        </p:nvPicPr>
        <p:blipFill>
          <a:blip r:embed="rId3"/>
          <a:stretch>
            <a:fillRect/>
          </a:stretch>
        </p:blipFill>
        <p:spPr>
          <a:xfrm>
            <a:off x="13256830" y="0"/>
            <a:ext cx="11127170" cy="13716000"/>
          </a:xfrm>
          <a:prstGeom prst="rect">
            <a:avLst/>
          </a:prstGeom>
        </p:spPr>
      </p:pic>
      <p:sp>
        <p:nvSpPr>
          <p:cNvPr id="99" name="Google Shape;99;p11">
            <a:extLst>
              <a:ext uri="{FF2B5EF4-FFF2-40B4-BE49-F238E27FC236}">
                <a16:creationId xmlns:a16="http://schemas.microsoft.com/office/drawing/2014/main" id="{DB6E105A-A016-7BC5-7D70-5664C1693F1B}"/>
              </a:ext>
            </a:extLst>
          </p:cNvPr>
          <p:cNvSpPr txBox="1">
            <a:spLocks noGrp="1"/>
          </p:cNvSpPr>
          <p:nvPr>
            <p:ph type="title"/>
          </p:nvPr>
        </p:nvSpPr>
        <p:spPr>
          <a:xfrm>
            <a:off x="704850" y="395357"/>
            <a:ext cx="12192000" cy="3779078"/>
          </a:xfrm>
          <a:prstGeom prst="rect">
            <a:avLst/>
          </a:prstGeom>
          <a:noFill/>
          <a:ln>
            <a:noFill/>
          </a:ln>
        </p:spPr>
        <p:txBody>
          <a:bodyPr spcFirstLastPara="1" wrap="square" lIns="50800" tIns="50800" rIns="50800" bIns="50800" anchor="ctr" anchorCtr="0">
            <a:normAutofit/>
          </a:bodyPr>
          <a:lstStyle/>
          <a:p>
            <a:pPr marL="0" lvl="0" indent="0" algn="l" rtl="0">
              <a:lnSpc>
                <a:spcPct val="125000"/>
              </a:lnSpc>
              <a:spcBef>
                <a:spcPts val="0"/>
              </a:spcBef>
              <a:spcAft>
                <a:spcPts val="0"/>
              </a:spcAft>
              <a:buClr>
                <a:srgbClr val="878E8D"/>
              </a:buClr>
              <a:buSzPts val="8000"/>
              <a:buFont typeface="Proxima Nova"/>
              <a:buNone/>
            </a:pPr>
            <a:r>
              <a:rPr lang="en-GB" sz="7200" dirty="0">
                <a:solidFill>
                  <a:srgbClr val="878E8D"/>
                </a:solidFill>
                <a:latin typeface="Proxima Nova"/>
                <a:ea typeface="Proxima Nova"/>
                <a:cs typeface="Proxima Nova"/>
                <a:sym typeface="Proxima Nova"/>
              </a:rPr>
              <a:t>Tanzania</a:t>
            </a:r>
            <a:endParaRPr sz="7200" cap="none" dirty="0">
              <a:solidFill>
                <a:srgbClr val="878E8D"/>
              </a:solidFill>
              <a:latin typeface="Proxima Nova"/>
              <a:ea typeface="Proxima Nova"/>
              <a:cs typeface="Proxima Nova"/>
              <a:sym typeface="Proxima Nova"/>
            </a:endParaRPr>
          </a:p>
        </p:txBody>
      </p:sp>
      <p:sp>
        <p:nvSpPr>
          <p:cNvPr id="100" name="Google Shape;100;p11">
            <a:extLst>
              <a:ext uri="{FF2B5EF4-FFF2-40B4-BE49-F238E27FC236}">
                <a16:creationId xmlns:a16="http://schemas.microsoft.com/office/drawing/2014/main" id="{CA08C90B-E9E2-E038-4D7D-F78A43352818}"/>
              </a:ext>
            </a:extLst>
          </p:cNvPr>
          <p:cNvSpPr txBox="1">
            <a:spLocks noGrp="1"/>
          </p:cNvSpPr>
          <p:nvPr>
            <p:ph type="body" idx="1"/>
          </p:nvPr>
        </p:nvSpPr>
        <p:spPr>
          <a:xfrm>
            <a:off x="496532" y="4160141"/>
            <a:ext cx="12192000" cy="9296400"/>
          </a:xfrm>
          <a:prstGeom prst="rect">
            <a:avLst/>
          </a:prstGeom>
          <a:noFill/>
          <a:ln>
            <a:noFill/>
          </a:ln>
        </p:spPr>
        <p:txBody>
          <a:bodyPr spcFirstLastPara="1" wrap="square" lIns="50800" tIns="50800" rIns="50800" bIns="50800" anchor="ctr" anchorCtr="0">
            <a:normAutofit/>
          </a:bodyPr>
          <a:lstStyle/>
          <a:p>
            <a:pPr marL="558800" lvl="0" indent="-558800" algn="l" rtl="0">
              <a:lnSpc>
                <a:spcPct val="120000"/>
              </a:lnSpc>
              <a:spcBef>
                <a:spcPts val="0"/>
              </a:spcBef>
              <a:spcAft>
                <a:spcPts val="0"/>
              </a:spcAft>
              <a:buClr>
                <a:srgbClr val="7E6562"/>
              </a:buClr>
              <a:buSzPts val="5000"/>
              <a:buFont typeface="Proxima Nova"/>
              <a:buChar char="•"/>
            </a:pPr>
            <a:r>
              <a:rPr lang="en-GB" sz="4000" i="1" dirty="0">
                <a:solidFill>
                  <a:srgbClr val="7E6562"/>
                </a:solidFill>
                <a:latin typeface="Proxima Nova"/>
                <a:ea typeface="Proxima Nova"/>
                <a:cs typeface="Proxima Nova"/>
                <a:sym typeface="Proxima Nova"/>
              </a:rPr>
              <a:t>Title:</a:t>
            </a:r>
            <a:r>
              <a:rPr lang="en-GB" sz="4000" dirty="0">
                <a:solidFill>
                  <a:srgbClr val="7E6562"/>
                </a:solidFill>
                <a:latin typeface="Proxima Nova"/>
                <a:ea typeface="Proxima Nova"/>
                <a:cs typeface="Proxima Nova"/>
                <a:sym typeface="Proxima Nova"/>
              </a:rPr>
              <a:t> </a:t>
            </a:r>
            <a:r>
              <a:rPr lang="en-US" sz="4000" dirty="0" err="1">
                <a:solidFill>
                  <a:srgbClr val="7E6562"/>
                </a:solidFill>
                <a:latin typeface="Proxima Nova"/>
                <a:ea typeface="Proxima Nova"/>
                <a:cs typeface="Proxima Nova"/>
                <a:sym typeface="Proxima Nova"/>
              </a:rPr>
              <a:t>Olosho</a:t>
            </a:r>
            <a:r>
              <a:rPr lang="en-US" sz="4000" dirty="0">
                <a:solidFill>
                  <a:srgbClr val="7E6562"/>
                </a:solidFill>
                <a:latin typeface="Proxima Nova"/>
                <a:ea typeface="Proxima Nova"/>
                <a:cs typeface="Proxima Nova"/>
                <a:sym typeface="Proxima Nova"/>
              </a:rPr>
              <a:t>: Maasai Community Land Rights struggle in </a:t>
            </a:r>
            <a:r>
              <a:rPr lang="en-US" sz="4000" dirty="0" err="1">
                <a:solidFill>
                  <a:srgbClr val="7E6562"/>
                </a:solidFill>
                <a:latin typeface="Proxima Nova"/>
                <a:ea typeface="Proxima Nova"/>
                <a:cs typeface="Proxima Nova"/>
                <a:sym typeface="Proxima Nova"/>
              </a:rPr>
              <a:t>Loliondo</a:t>
            </a:r>
            <a:r>
              <a:rPr lang="en-US" sz="4000" dirty="0">
                <a:solidFill>
                  <a:srgbClr val="7E6562"/>
                </a:solidFill>
                <a:latin typeface="Proxima Nova"/>
                <a:ea typeface="Proxima Nova"/>
                <a:cs typeface="Proxima Nova"/>
                <a:sym typeface="Proxima Nova"/>
              </a:rPr>
              <a:t>, Tanzania</a:t>
            </a:r>
            <a:endParaRPr dirty="0"/>
          </a:p>
          <a:p>
            <a:pPr marL="558800" lvl="0" indent="-558800">
              <a:lnSpc>
                <a:spcPct val="120000"/>
              </a:lnSpc>
              <a:spcBef>
                <a:spcPts val="1200"/>
              </a:spcBef>
              <a:buClr>
                <a:srgbClr val="7E6562"/>
              </a:buClr>
              <a:buSzPts val="5000"/>
              <a:buFont typeface="Proxima Nova"/>
              <a:buChar char="•"/>
            </a:pPr>
            <a:r>
              <a:rPr lang="en-GB" sz="4000" i="1" dirty="0">
                <a:solidFill>
                  <a:srgbClr val="7E6562"/>
                </a:solidFill>
                <a:latin typeface="Proxima Nova"/>
                <a:ea typeface="Proxima Nova"/>
                <a:cs typeface="Proxima Nova"/>
                <a:sym typeface="Proxima Nova"/>
              </a:rPr>
              <a:t>Film maker: Elie Chansa &amp; Pingo’s Forum IWGIA </a:t>
            </a:r>
          </a:p>
          <a:p>
            <a:pPr marL="558800" lvl="0" indent="-558800">
              <a:lnSpc>
                <a:spcPct val="120000"/>
              </a:lnSpc>
              <a:spcBef>
                <a:spcPts val="1200"/>
              </a:spcBef>
              <a:buClr>
                <a:srgbClr val="7E6562"/>
              </a:buClr>
              <a:buSzPts val="5000"/>
              <a:buFont typeface="Proxima Nova"/>
              <a:buChar char="•"/>
            </a:pPr>
            <a:r>
              <a:rPr lang="en-GB" sz="4000" i="1" dirty="0">
                <a:solidFill>
                  <a:srgbClr val="7E6562"/>
                </a:solidFill>
                <a:latin typeface="Proxima Nova"/>
                <a:ea typeface="Proxima Nova"/>
                <a:cs typeface="Proxima Nova"/>
                <a:sym typeface="Proxima Nova"/>
              </a:rPr>
              <a:t>Year made:</a:t>
            </a:r>
            <a:r>
              <a:rPr lang="en-GB" sz="4000" dirty="0">
                <a:solidFill>
                  <a:srgbClr val="7E6562"/>
                </a:solidFill>
                <a:latin typeface="Proxima Nova"/>
                <a:ea typeface="Proxima Nova"/>
                <a:cs typeface="Proxima Nova"/>
                <a:sym typeface="Proxima Nova"/>
              </a:rPr>
              <a:t> 2020</a:t>
            </a:r>
            <a:endParaRPr lang="en-US" sz="4000" dirty="0">
              <a:solidFill>
                <a:srgbClr val="7E6562"/>
              </a:solidFill>
              <a:latin typeface="Proxima Nova"/>
              <a:ea typeface="Proxima Nova"/>
              <a:cs typeface="Proxima Nova"/>
              <a:sym typeface="Proxima Nova"/>
            </a:endParaRPr>
          </a:p>
          <a:p>
            <a:pPr marL="558800" lvl="0" indent="-558800">
              <a:lnSpc>
                <a:spcPct val="120000"/>
              </a:lnSpc>
              <a:spcBef>
                <a:spcPts val="1200"/>
              </a:spcBef>
              <a:buClr>
                <a:srgbClr val="7E6562"/>
              </a:buClr>
              <a:buSzPts val="5000"/>
              <a:buFont typeface="Proxima Nova"/>
              <a:buChar char="•"/>
            </a:pPr>
            <a:r>
              <a:rPr lang="en-US" sz="4000" i="1" dirty="0">
                <a:solidFill>
                  <a:srgbClr val="7E6562"/>
                </a:solidFill>
                <a:latin typeface="Proxima Nova"/>
                <a:ea typeface="Proxima Nova"/>
                <a:cs typeface="Proxima Nova"/>
                <a:sym typeface="Proxima Nova"/>
              </a:rPr>
              <a:t>Length</a:t>
            </a:r>
            <a:r>
              <a:rPr lang="en-US" sz="4000" dirty="0">
                <a:solidFill>
                  <a:srgbClr val="7E6562"/>
                </a:solidFill>
                <a:latin typeface="Proxima Nova"/>
                <a:ea typeface="Proxima Nova"/>
                <a:cs typeface="Proxima Nova"/>
                <a:sym typeface="Proxima Nova"/>
              </a:rPr>
              <a:t>: 11 min</a:t>
            </a:r>
            <a:endParaRPr sz="4000" dirty="0">
              <a:solidFill>
                <a:srgbClr val="7E6562"/>
              </a:solidFill>
              <a:latin typeface="Proxima Nova"/>
              <a:ea typeface="Proxima Nova"/>
              <a:cs typeface="Proxima Nova"/>
              <a:sym typeface="Proxima Nova"/>
            </a:endParaRPr>
          </a:p>
          <a:p>
            <a:pPr marL="0" lvl="0" indent="0" algn="l" rtl="0">
              <a:lnSpc>
                <a:spcPct val="120000"/>
              </a:lnSpc>
              <a:spcBef>
                <a:spcPts val="1200"/>
              </a:spcBef>
              <a:spcAft>
                <a:spcPts val="0"/>
              </a:spcAft>
              <a:buNone/>
            </a:pPr>
            <a:endParaRPr sz="4000" dirty="0">
              <a:solidFill>
                <a:srgbClr val="7E6562"/>
              </a:solidFill>
              <a:latin typeface="Proxima Nova"/>
              <a:ea typeface="Proxima Nova"/>
              <a:cs typeface="Proxima Nova"/>
              <a:sym typeface="Proxima Nova"/>
            </a:endParaRPr>
          </a:p>
          <a:p>
            <a:pPr marL="0" lvl="0" indent="0" algn="l" rtl="0">
              <a:lnSpc>
                <a:spcPct val="120000"/>
              </a:lnSpc>
              <a:spcBef>
                <a:spcPts val="1200"/>
              </a:spcBef>
              <a:spcAft>
                <a:spcPts val="0"/>
              </a:spcAft>
              <a:buNone/>
            </a:pPr>
            <a:endParaRPr sz="4000" dirty="0">
              <a:solidFill>
                <a:srgbClr val="7E6562"/>
              </a:solidFill>
              <a:latin typeface="Proxima Nova"/>
              <a:ea typeface="Proxima Nova"/>
              <a:cs typeface="Proxima Nova"/>
              <a:sym typeface="Proxima Nova"/>
            </a:endParaRPr>
          </a:p>
          <a:p>
            <a:pPr marL="558800" lvl="0" indent="-495300" algn="l" rtl="0">
              <a:lnSpc>
                <a:spcPct val="120000"/>
              </a:lnSpc>
              <a:spcBef>
                <a:spcPts val="1200"/>
              </a:spcBef>
              <a:spcAft>
                <a:spcPts val="0"/>
              </a:spcAft>
              <a:buClr>
                <a:srgbClr val="7E6562"/>
              </a:buClr>
              <a:buSzPts val="4000"/>
              <a:buFont typeface="Proxima Nova"/>
              <a:buChar char="•"/>
            </a:pPr>
            <a:r>
              <a:rPr lang="en-US" sz="4000" dirty="0">
                <a:solidFill>
                  <a:srgbClr val="7E6562"/>
                </a:solidFill>
                <a:latin typeface="Proxima Nova"/>
                <a:ea typeface="Proxima Nova"/>
                <a:cs typeface="Proxima Nova"/>
                <a:sym typeface="Proxima Nova"/>
                <a:hlinkClick r:id="rId4"/>
              </a:rPr>
              <a:t>YouTube link</a:t>
            </a:r>
            <a:endParaRPr lang="en-US" sz="4000" dirty="0">
              <a:solidFill>
                <a:srgbClr val="7E6562"/>
              </a:solidFill>
              <a:latin typeface="Proxima Nova"/>
              <a:ea typeface="Proxima Nova"/>
              <a:cs typeface="Proxima Nova"/>
              <a:sym typeface="Proxima Nova"/>
            </a:endParaRPr>
          </a:p>
          <a:p>
            <a:pPr marL="0" lvl="0" indent="0" algn="l" rtl="0">
              <a:lnSpc>
                <a:spcPct val="120000"/>
              </a:lnSpc>
              <a:spcBef>
                <a:spcPts val="2100"/>
              </a:spcBef>
              <a:spcAft>
                <a:spcPts val="0"/>
              </a:spcAft>
              <a:buNone/>
            </a:pPr>
            <a:endParaRPr dirty="0"/>
          </a:p>
        </p:txBody>
      </p:sp>
      <p:sp>
        <p:nvSpPr>
          <p:cNvPr id="103" name="Google Shape;103;p11">
            <a:extLst>
              <a:ext uri="{FF2B5EF4-FFF2-40B4-BE49-F238E27FC236}">
                <a16:creationId xmlns:a16="http://schemas.microsoft.com/office/drawing/2014/main" id="{EDF57473-862E-9B6E-E9FB-5507059D930B}"/>
              </a:ext>
            </a:extLst>
          </p:cNvPr>
          <p:cNvSpPr txBox="1"/>
          <p:nvPr/>
        </p:nvSpPr>
        <p:spPr>
          <a:xfrm>
            <a:off x="13500140" y="12564019"/>
            <a:ext cx="4418529" cy="892522"/>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FFFFFF"/>
              </a:buClr>
              <a:buSzPts val="1200"/>
              <a:buFont typeface="Arial"/>
              <a:buNone/>
            </a:pPr>
            <a:r>
              <a:rPr lang="en-GB" sz="2000" i="1" u="none" strike="noStrike" cap="none" dirty="0">
                <a:solidFill>
                  <a:srgbClr val="FFFFFF"/>
                </a:solidFill>
                <a:effectLst>
                  <a:outerShdw blurRad="38100" dist="38100" dir="2700000" algn="tl">
                    <a:srgbClr val="000000">
                      <a:alpha val="43137"/>
                    </a:srgbClr>
                  </a:outerShdw>
                </a:effectLst>
                <a:latin typeface="Proxima Nova" panose="020B0604020202020204" charset="0"/>
                <a:sym typeface="Arial"/>
              </a:rPr>
              <a:t>Tanzania</a:t>
            </a:r>
          </a:p>
          <a:p>
            <a:pPr marL="0" marR="0" lvl="0" indent="0" algn="l" rtl="0">
              <a:lnSpc>
                <a:spcPct val="115000"/>
              </a:lnSpc>
              <a:spcBef>
                <a:spcPts val="0"/>
              </a:spcBef>
              <a:spcAft>
                <a:spcPts val="0"/>
              </a:spcAft>
              <a:buClr>
                <a:srgbClr val="FFFFFF"/>
              </a:buClr>
              <a:buSzPts val="1200"/>
              <a:buFont typeface="Arial"/>
              <a:buNone/>
            </a:pPr>
            <a:r>
              <a:rPr lang="en-GB" sz="2000" i="1" u="none" strike="noStrike" cap="none" dirty="0">
                <a:solidFill>
                  <a:srgbClr val="FFFFFF"/>
                </a:solidFill>
                <a:effectLst>
                  <a:outerShdw blurRad="38100" dist="38100" dir="2700000" algn="tl">
                    <a:srgbClr val="000000">
                      <a:alpha val="43137"/>
                    </a:srgbClr>
                  </a:outerShdw>
                </a:effectLst>
                <a:latin typeface="Proxima Nova" panose="020B0604020202020204" charset="0"/>
                <a:sym typeface="Arial"/>
              </a:rPr>
              <a:t>© Elie Chansa</a:t>
            </a:r>
            <a:endParaRPr sz="2000" i="1" u="none" strike="noStrike" cap="none" dirty="0">
              <a:solidFill>
                <a:srgbClr val="FFFFFF"/>
              </a:solidFill>
              <a:effectLst>
                <a:outerShdw blurRad="38100" dist="38100" dir="2700000" algn="tl">
                  <a:srgbClr val="000000">
                    <a:alpha val="43137"/>
                  </a:srgbClr>
                </a:outerShdw>
              </a:effectLst>
              <a:latin typeface="Proxima Nova" panose="020B0604020202020204" charset="0"/>
              <a:sym typeface="Arial"/>
            </a:endParaRPr>
          </a:p>
        </p:txBody>
      </p:sp>
    </p:spTree>
    <p:extLst>
      <p:ext uri="{BB962C8B-B14F-4D97-AF65-F5344CB8AC3E}">
        <p14:creationId xmlns:p14="http://schemas.microsoft.com/office/powerpoint/2010/main" val="27507272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8">
          <a:extLst>
            <a:ext uri="{FF2B5EF4-FFF2-40B4-BE49-F238E27FC236}">
              <a16:creationId xmlns:a16="http://schemas.microsoft.com/office/drawing/2014/main" id="{C9299B30-D7F8-4A4A-EDC8-0E9142748C41}"/>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5F8E631D-45E1-269C-1E30-2B15D03AAB68}"/>
              </a:ext>
            </a:extLst>
          </p:cNvPr>
          <p:cNvPicPr>
            <a:picLocks noChangeAspect="1"/>
          </p:cNvPicPr>
          <p:nvPr/>
        </p:nvPicPr>
        <p:blipFill>
          <a:blip r:embed="rId3"/>
          <a:srcRect l="39156"/>
          <a:stretch>
            <a:fillRect/>
          </a:stretch>
        </p:blipFill>
        <p:spPr>
          <a:xfrm>
            <a:off x="13256830" y="0"/>
            <a:ext cx="11127170" cy="13716000"/>
          </a:xfrm>
          <a:prstGeom prst="rect">
            <a:avLst/>
          </a:prstGeom>
        </p:spPr>
      </p:pic>
      <p:sp>
        <p:nvSpPr>
          <p:cNvPr id="99" name="Google Shape;99;p11">
            <a:extLst>
              <a:ext uri="{FF2B5EF4-FFF2-40B4-BE49-F238E27FC236}">
                <a16:creationId xmlns:a16="http://schemas.microsoft.com/office/drawing/2014/main" id="{7782C905-7048-608B-46F8-AAE57706051B}"/>
              </a:ext>
            </a:extLst>
          </p:cNvPr>
          <p:cNvSpPr txBox="1">
            <a:spLocks noGrp="1"/>
          </p:cNvSpPr>
          <p:nvPr>
            <p:ph type="title"/>
          </p:nvPr>
        </p:nvSpPr>
        <p:spPr>
          <a:xfrm>
            <a:off x="704850" y="395357"/>
            <a:ext cx="12192000" cy="3779078"/>
          </a:xfrm>
          <a:prstGeom prst="rect">
            <a:avLst/>
          </a:prstGeom>
          <a:noFill/>
          <a:ln>
            <a:noFill/>
          </a:ln>
        </p:spPr>
        <p:txBody>
          <a:bodyPr spcFirstLastPara="1" wrap="square" lIns="50800" tIns="50800" rIns="50800" bIns="50800" anchor="ctr" anchorCtr="0">
            <a:normAutofit/>
          </a:bodyPr>
          <a:lstStyle/>
          <a:p>
            <a:pPr marL="0" lvl="0" indent="0" algn="l" rtl="0">
              <a:lnSpc>
                <a:spcPct val="125000"/>
              </a:lnSpc>
              <a:spcBef>
                <a:spcPts val="0"/>
              </a:spcBef>
              <a:spcAft>
                <a:spcPts val="0"/>
              </a:spcAft>
              <a:buClr>
                <a:srgbClr val="878E8D"/>
              </a:buClr>
              <a:buSzPts val="8000"/>
              <a:buFont typeface="Proxima Nova"/>
              <a:buNone/>
            </a:pPr>
            <a:r>
              <a:rPr lang="en-GB" sz="7200" dirty="0">
                <a:solidFill>
                  <a:srgbClr val="878E8D"/>
                </a:solidFill>
                <a:latin typeface="Proxima Nova"/>
                <a:ea typeface="Proxima Nova"/>
                <a:cs typeface="Proxima Nova"/>
                <a:sym typeface="Proxima Nova"/>
              </a:rPr>
              <a:t>India</a:t>
            </a:r>
            <a:endParaRPr sz="7200" cap="none" dirty="0">
              <a:solidFill>
                <a:srgbClr val="878E8D"/>
              </a:solidFill>
              <a:latin typeface="Proxima Nova"/>
              <a:ea typeface="Proxima Nova"/>
              <a:cs typeface="Proxima Nova"/>
              <a:sym typeface="Proxima Nova"/>
            </a:endParaRPr>
          </a:p>
        </p:txBody>
      </p:sp>
      <p:sp>
        <p:nvSpPr>
          <p:cNvPr id="100" name="Google Shape;100;p11">
            <a:extLst>
              <a:ext uri="{FF2B5EF4-FFF2-40B4-BE49-F238E27FC236}">
                <a16:creationId xmlns:a16="http://schemas.microsoft.com/office/drawing/2014/main" id="{BC986E6A-62A3-08D8-7F10-72967E76BBE1}"/>
              </a:ext>
            </a:extLst>
          </p:cNvPr>
          <p:cNvSpPr txBox="1">
            <a:spLocks noGrp="1"/>
          </p:cNvSpPr>
          <p:nvPr>
            <p:ph type="body" idx="1"/>
          </p:nvPr>
        </p:nvSpPr>
        <p:spPr>
          <a:xfrm>
            <a:off x="496532" y="4160141"/>
            <a:ext cx="12192000" cy="9296400"/>
          </a:xfrm>
          <a:prstGeom prst="rect">
            <a:avLst/>
          </a:prstGeom>
          <a:noFill/>
          <a:ln>
            <a:noFill/>
          </a:ln>
        </p:spPr>
        <p:txBody>
          <a:bodyPr spcFirstLastPara="1" wrap="square" lIns="50800" tIns="50800" rIns="50800" bIns="50800" anchor="ctr" anchorCtr="0">
            <a:normAutofit/>
          </a:bodyPr>
          <a:lstStyle/>
          <a:p>
            <a:pPr marL="558800" lvl="0" indent="-558800" algn="l" rtl="0">
              <a:lnSpc>
                <a:spcPct val="120000"/>
              </a:lnSpc>
              <a:spcBef>
                <a:spcPts val="0"/>
              </a:spcBef>
              <a:spcAft>
                <a:spcPts val="0"/>
              </a:spcAft>
              <a:buClr>
                <a:srgbClr val="7E6562"/>
              </a:buClr>
              <a:buSzPts val="5000"/>
              <a:buFont typeface="Proxima Nova"/>
              <a:buChar char="•"/>
            </a:pPr>
            <a:r>
              <a:rPr lang="en-GB" sz="4000" i="1" dirty="0">
                <a:solidFill>
                  <a:srgbClr val="7E6562"/>
                </a:solidFill>
                <a:latin typeface="Proxima Nova"/>
                <a:ea typeface="Proxima Nova"/>
                <a:cs typeface="Proxima Nova"/>
                <a:sym typeface="Proxima Nova"/>
              </a:rPr>
              <a:t>Title:</a:t>
            </a:r>
            <a:r>
              <a:rPr lang="en-GB" sz="4000" dirty="0">
                <a:solidFill>
                  <a:srgbClr val="7E6562"/>
                </a:solidFill>
                <a:latin typeface="Proxima Nova"/>
                <a:ea typeface="Proxima Nova"/>
                <a:cs typeface="Proxima Nova"/>
                <a:sym typeface="Proxima Nova"/>
              </a:rPr>
              <a:t> </a:t>
            </a:r>
            <a:r>
              <a:rPr lang="en-US" sz="4000" dirty="0">
                <a:solidFill>
                  <a:srgbClr val="7E6562"/>
                </a:solidFill>
                <a:latin typeface="Proxima Nova"/>
                <a:ea typeface="Proxima Nova"/>
                <a:cs typeface="Proxima Nova"/>
                <a:sym typeface="Proxima Nova"/>
              </a:rPr>
              <a:t>Living in the Mountains of Ladakh</a:t>
            </a:r>
            <a:endParaRPr dirty="0"/>
          </a:p>
          <a:p>
            <a:pPr marL="558800" lvl="0" indent="-558800">
              <a:lnSpc>
                <a:spcPct val="120000"/>
              </a:lnSpc>
              <a:spcBef>
                <a:spcPts val="1200"/>
              </a:spcBef>
              <a:buClr>
                <a:srgbClr val="7E6562"/>
              </a:buClr>
              <a:buSzPts val="5000"/>
              <a:buFont typeface="Proxima Nova"/>
              <a:buChar char="•"/>
            </a:pPr>
            <a:r>
              <a:rPr lang="en-GB" sz="4000" i="1" dirty="0">
                <a:solidFill>
                  <a:srgbClr val="7E6562"/>
                </a:solidFill>
                <a:latin typeface="Proxima Nova"/>
                <a:ea typeface="Proxima Nova"/>
                <a:cs typeface="Proxima Nova"/>
                <a:sym typeface="Proxima Nova"/>
              </a:rPr>
              <a:t>Film maker: </a:t>
            </a:r>
            <a:r>
              <a:rPr lang="en-US" sz="4000" dirty="0">
                <a:solidFill>
                  <a:srgbClr val="7E6562"/>
                </a:solidFill>
                <a:latin typeface="Proxima Nova"/>
                <a:ea typeface="Proxima Nova"/>
                <a:cs typeface="Proxima Nova"/>
                <a:sym typeface="Proxima Nova"/>
              </a:rPr>
              <a:t>Patrick Augenstein</a:t>
            </a:r>
            <a:endParaRPr lang="en-US" dirty="0"/>
          </a:p>
          <a:p>
            <a:pPr marL="558800" lvl="0" indent="-558800">
              <a:lnSpc>
                <a:spcPct val="120000"/>
              </a:lnSpc>
              <a:spcBef>
                <a:spcPts val="1200"/>
              </a:spcBef>
              <a:buClr>
                <a:srgbClr val="7E6562"/>
              </a:buClr>
              <a:buSzPts val="5000"/>
              <a:buFont typeface="Proxima Nova"/>
              <a:buChar char="•"/>
            </a:pPr>
            <a:r>
              <a:rPr lang="en-GB" sz="4000" i="1" dirty="0">
                <a:solidFill>
                  <a:srgbClr val="7E6562"/>
                </a:solidFill>
                <a:latin typeface="Proxima Nova"/>
                <a:ea typeface="Proxima Nova"/>
                <a:cs typeface="Proxima Nova"/>
                <a:sym typeface="Proxima Nova"/>
              </a:rPr>
              <a:t>Year made:</a:t>
            </a:r>
            <a:r>
              <a:rPr lang="en-GB" sz="4000" dirty="0">
                <a:solidFill>
                  <a:srgbClr val="7E6562"/>
                </a:solidFill>
                <a:latin typeface="Proxima Nova"/>
                <a:ea typeface="Proxima Nova"/>
                <a:cs typeface="Proxima Nova"/>
                <a:sym typeface="Proxima Nova"/>
              </a:rPr>
              <a:t> 2023</a:t>
            </a:r>
            <a:endParaRPr lang="en-US" sz="4000" dirty="0">
              <a:solidFill>
                <a:srgbClr val="7E6562"/>
              </a:solidFill>
              <a:latin typeface="Proxima Nova"/>
              <a:ea typeface="Proxima Nova"/>
              <a:cs typeface="Proxima Nova"/>
              <a:sym typeface="Proxima Nova"/>
            </a:endParaRPr>
          </a:p>
          <a:p>
            <a:pPr marL="558800" lvl="0" indent="-558800">
              <a:lnSpc>
                <a:spcPct val="120000"/>
              </a:lnSpc>
              <a:spcBef>
                <a:spcPts val="1200"/>
              </a:spcBef>
              <a:buClr>
                <a:srgbClr val="7E6562"/>
              </a:buClr>
              <a:buSzPts val="5000"/>
              <a:buFont typeface="Proxima Nova"/>
              <a:buChar char="•"/>
            </a:pPr>
            <a:r>
              <a:rPr lang="en-US" sz="4000" i="1" dirty="0">
                <a:solidFill>
                  <a:srgbClr val="7E6562"/>
                </a:solidFill>
                <a:latin typeface="Proxima Nova"/>
                <a:ea typeface="Proxima Nova"/>
                <a:cs typeface="Proxima Nova"/>
                <a:sym typeface="Proxima Nova"/>
              </a:rPr>
              <a:t>Length</a:t>
            </a:r>
            <a:r>
              <a:rPr lang="en-US" sz="4000" dirty="0">
                <a:solidFill>
                  <a:srgbClr val="7E6562"/>
                </a:solidFill>
                <a:latin typeface="Proxima Nova"/>
                <a:ea typeface="Proxima Nova"/>
                <a:cs typeface="Proxima Nova"/>
                <a:sym typeface="Proxima Nova"/>
              </a:rPr>
              <a:t>: 3 min</a:t>
            </a:r>
            <a:endParaRPr sz="4000" dirty="0">
              <a:solidFill>
                <a:srgbClr val="7E6562"/>
              </a:solidFill>
              <a:latin typeface="Proxima Nova"/>
              <a:ea typeface="Proxima Nova"/>
              <a:cs typeface="Proxima Nova"/>
              <a:sym typeface="Proxima Nova"/>
            </a:endParaRPr>
          </a:p>
          <a:p>
            <a:pPr marL="0" lvl="0" indent="0" algn="l" rtl="0">
              <a:lnSpc>
                <a:spcPct val="120000"/>
              </a:lnSpc>
              <a:spcBef>
                <a:spcPts val="1200"/>
              </a:spcBef>
              <a:spcAft>
                <a:spcPts val="0"/>
              </a:spcAft>
              <a:buNone/>
            </a:pPr>
            <a:endParaRPr sz="4000" dirty="0">
              <a:solidFill>
                <a:srgbClr val="7E6562"/>
              </a:solidFill>
              <a:latin typeface="Proxima Nova"/>
              <a:ea typeface="Proxima Nova"/>
              <a:cs typeface="Proxima Nova"/>
              <a:sym typeface="Proxima Nova"/>
            </a:endParaRPr>
          </a:p>
          <a:p>
            <a:pPr marL="0" lvl="0" indent="0" algn="l" rtl="0">
              <a:lnSpc>
                <a:spcPct val="120000"/>
              </a:lnSpc>
              <a:spcBef>
                <a:spcPts val="1200"/>
              </a:spcBef>
              <a:spcAft>
                <a:spcPts val="0"/>
              </a:spcAft>
              <a:buNone/>
            </a:pPr>
            <a:endParaRPr sz="4000" dirty="0">
              <a:solidFill>
                <a:srgbClr val="7E6562"/>
              </a:solidFill>
              <a:latin typeface="Proxima Nova"/>
              <a:ea typeface="Proxima Nova"/>
              <a:cs typeface="Proxima Nova"/>
              <a:sym typeface="Proxima Nova"/>
            </a:endParaRPr>
          </a:p>
          <a:p>
            <a:pPr marL="558800" lvl="0" indent="-495300" algn="l" rtl="0">
              <a:lnSpc>
                <a:spcPct val="120000"/>
              </a:lnSpc>
              <a:spcBef>
                <a:spcPts val="1200"/>
              </a:spcBef>
              <a:spcAft>
                <a:spcPts val="0"/>
              </a:spcAft>
              <a:buClr>
                <a:srgbClr val="7E6562"/>
              </a:buClr>
              <a:buSzPts val="4000"/>
              <a:buFont typeface="Proxima Nova"/>
              <a:buChar char="•"/>
            </a:pPr>
            <a:r>
              <a:rPr lang="en-US" sz="4000" dirty="0">
                <a:solidFill>
                  <a:srgbClr val="7E6562"/>
                </a:solidFill>
                <a:latin typeface="Proxima Nova"/>
                <a:ea typeface="Proxima Nova"/>
                <a:cs typeface="Proxima Nova"/>
                <a:sym typeface="Proxima Nova"/>
                <a:hlinkClick r:id="rId4"/>
              </a:rPr>
              <a:t>YouTube link</a:t>
            </a:r>
            <a:endParaRPr lang="en-US" sz="4000" dirty="0">
              <a:solidFill>
                <a:srgbClr val="7E6562"/>
              </a:solidFill>
              <a:latin typeface="Proxima Nova"/>
              <a:ea typeface="Proxima Nova"/>
              <a:cs typeface="Proxima Nova"/>
              <a:sym typeface="Proxima Nova"/>
            </a:endParaRPr>
          </a:p>
          <a:p>
            <a:pPr marL="0" lvl="0" indent="0" algn="l" rtl="0">
              <a:lnSpc>
                <a:spcPct val="120000"/>
              </a:lnSpc>
              <a:spcBef>
                <a:spcPts val="2100"/>
              </a:spcBef>
              <a:spcAft>
                <a:spcPts val="0"/>
              </a:spcAft>
              <a:buNone/>
            </a:pPr>
            <a:endParaRPr dirty="0"/>
          </a:p>
        </p:txBody>
      </p:sp>
      <p:sp>
        <p:nvSpPr>
          <p:cNvPr id="103" name="Google Shape;103;p11">
            <a:extLst>
              <a:ext uri="{FF2B5EF4-FFF2-40B4-BE49-F238E27FC236}">
                <a16:creationId xmlns:a16="http://schemas.microsoft.com/office/drawing/2014/main" id="{927925E9-4FB6-0A78-68E5-28E918F2F158}"/>
              </a:ext>
            </a:extLst>
          </p:cNvPr>
          <p:cNvSpPr txBox="1"/>
          <p:nvPr/>
        </p:nvSpPr>
        <p:spPr>
          <a:xfrm>
            <a:off x="13525540" y="12564019"/>
            <a:ext cx="4418529" cy="892522"/>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FFFFFF"/>
              </a:buClr>
              <a:buSzPts val="1200"/>
              <a:buFont typeface="Arial"/>
              <a:buNone/>
            </a:pPr>
            <a:r>
              <a:rPr lang="en-GB" sz="2000" i="1" u="none" strike="noStrike" cap="none" dirty="0">
                <a:solidFill>
                  <a:srgbClr val="FFFFFF"/>
                </a:solidFill>
                <a:effectLst>
                  <a:outerShdw blurRad="38100" dist="38100" dir="2700000" algn="tl">
                    <a:srgbClr val="000000">
                      <a:alpha val="43137"/>
                    </a:srgbClr>
                  </a:outerShdw>
                </a:effectLst>
                <a:latin typeface="Proxima Nova" panose="020B0604020202020204" charset="0"/>
                <a:sym typeface="Arial"/>
              </a:rPr>
              <a:t>India</a:t>
            </a:r>
          </a:p>
          <a:p>
            <a:pPr marL="0" marR="0" lvl="0" indent="0" algn="l" rtl="0">
              <a:lnSpc>
                <a:spcPct val="115000"/>
              </a:lnSpc>
              <a:spcBef>
                <a:spcPts val="0"/>
              </a:spcBef>
              <a:spcAft>
                <a:spcPts val="0"/>
              </a:spcAft>
              <a:buClr>
                <a:srgbClr val="FFFFFF"/>
              </a:buClr>
              <a:buSzPts val="1200"/>
              <a:buFont typeface="Arial"/>
              <a:buNone/>
            </a:pPr>
            <a:r>
              <a:rPr lang="en-GB" sz="2000" i="1" u="none" strike="noStrike" cap="none" dirty="0">
                <a:solidFill>
                  <a:srgbClr val="FFFFFF"/>
                </a:solidFill>
                <a:effectLst>
                  <a:outerShdw blurRad="38100" dist="38100" dir="2700000" algn="tl">
                    <a:srgbClr val="000000">
                      <a:alpha val="43137"/>
                    </a:srgbClr>
                  </a:outerShdw>
                </a:effectLst>
                <a:latin typeface="Proxima Nova" panose="020B0604020202020204" charset="0"/>
                <a:sym typeface="Arial"/>
              </a:rPr>
              <a:t>© </a:t>
            </a:r>
            <a:r>
              <a:rPr lang="en-GB" sz="2000" i="1" dirty="0">
                <a:solidFill>
                  <a:srgbClr val="FFFFFF"/>
                </a:solidFill>
                <a:effectLst>
                  <a:outerShdw blurRad="38100" dist="38100" dir="2700000" algn="tl">
                    <a:srgbClr val="000000">
                      <a:alpha val="43137"/>
                    </a:srgbClr>
                  </a:outerShdw>
                </a:effectLst>
                <a:latin typeface="Proxima Nova" panose="020B0604020202020204" charset="0"/>
              </a:rPr>
              <a:t>Rashmi Singh</a:t>
            </a:r>
            <a:endParaRPr sz="2000" i="1" u="none" strike="noStrike" cap="none" dirty="0">
              <a:solidFill>
                <a:srgbClr val="FFFFFF"/>
              </a:solidFill>
              <a:effectLst>
                <a:outerShdw blurRad="38100" dist="38100" dir="2700000" algn="tl">
                  <a:srgbClr val="000000">
                    <a:alpha val="43137"/>
                  </a:srgbClr>
                </a:outerShdw>
              </a:effectLst>
              <a:latin typeface="Proxima Nova" panose="020B0604020202020204" charset="0"/>
              <a:sym typeface="Arial"/>
            </a:endParaRPr>
          </a:p>
        </p:txBody>
      </p:sp>
    </p:spTree>
    <p:extLst>
      <p:ext uri="{BB962C8B-B14F-4D97-AF65-F5344CB8AC3E}">
        <p14:creationId xmlns:p14="http://schemas.microsoft.com/office/powerpoint/2010/main" val="38956293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8">
          <a:extLst>
            <a:ext uri="{FF2B5EF4-FFF2-40B4-BE49-F238E27FC236}">
              <a16:creationId xmlns:a16="http://schemas.microsoft.com/office/drawing/2014/main" id="{15913BD8-9C3B-0D6D-D0BB-88D2F5BB62F1}"/>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7953629A-FCE4-225D-0F5C-72EC7B225CD2}"/>
              </a:ext>
            </a:extLst>
          </p:cNvPr>
          <p:cNvPicPr>
            <a:picLocks noChangeAspect="1"/>
          </p:cNvPicPr>
          <p:nvPr/>
        </p:nvPicPr>
        <p:blipFill>
          <a:blip r:embed="rId3"/>
          <a:srcRect l="33131" t="1356" r="21430" b="213"/>
          <a:stretch>
            <a:fillRect/>
          </a:stretch>
        </p:blipFill>
        <p:spPr>
          <a:xfrm>
            <a:off x="13256830" y="0"/>
            <a:ext cx="11127170" cy="13716000"/>
          </a:xfrm>
          <a:prstGeom prst="rect">
            <a:avLst/>
          </a:prstGeom>
        </p:spPr>
      </p:pic>
      <p:sp>
        <p:nvSpPr>
          <p:cNvPr id="99" name="Google Shape;99;p11">
            <a:extLst>
              <a:ext uri="{FF2B5EF4-FFF2-40B4-BE49-F238E27FC236}">
                <a16:creationId xmlns:a16="http://schemas.microsoft.com/office/drawing/2014/main" id="{1F7AB14F-EFE1-1915-5B68-126704EF89CA}"/>
              </a:ext>
            </a:extLst>
          </p:cNvPr>
          <p:cNvSpPr txBox="1">
            <a:spLocks noGrp="1"/>
          </p:cNvSpPr>
          <p:nvPr>
            <p:ph type="title"/>
          </p:nvPr>
        </p:nvSpPr>
        <p:spPr>
          <a:xfrm>
            <a:off x="704850" y="395357"/>
            <a:ext cx="12192000" cy="3779078"/>
          </a:xfrm>
          <a:prstGeom prst="rect">
            <a:avLst/>
          </a:prstGeom>
          <a:noFill/>
          <a:ln>
            <a:noFill/>
          </a:ln>
        </p:spPr>
        <p:txBody>
          <a:bodyPr spcFirstLastPara="1" wrap="square" lIns="50800" tIns="50800" rIns="50800" bIns="50800" anchor="ctr" anchorCtr="0">
            <a:normAutofit/>
          </a:bodyPr>
          <a:lstStyle/>
          <a:p>
            <a:pPr marL="0" lvl="0" indent="0" algn="l" rtl="0">
              <a:lnSpc>
                <a:spcPct val="125000"/>
              </a:lnSpc>
              <a:spcBef>
                <a:spcPts val="0"/>
              </a:spcBef>
              <a:spcAft>
                <a:spcPts val="0"/>
              </a:spcAft>
              <a:buClr>
                <a:srgbClr val="878E8D"/>
              </a:buClr>
              <a:buSzPts val="8000"/>
              <a:buFont typeface="Proxima Nova"/>
              <a:buNone/>
            </a:pPr>
            <a:r>
              <a:rPr lang="en-GB" sz="7200" dirty="0">
                <a:solidFill>
                  <a:srgbClr val="878E8D"/>
                </a:solidFill>
                <a:latin typeface="Proxima Nova"/>
                <a:ea typeface="Proxima Nova"/>
                <a:cs typeface="Proxima Nova"/>
                <a:sym typeface="Proxima Nova"/>
              </a:rPr>
              <a:t>Canada</a:t>
            </a:r>
            <a:endParaRPr sz="7200" cap="none" dirty="0">
              <a:solidFill>
                <a:srgbClr val="878E8D"/>
              </a:solidFill>
              <a:latin typeface="Proxima Nova"/>
              <a:ea typeface="Proxima Nova"/>
              <a:cs typeface="Proxima Nova"/>
              <a:sym typeface="Proxima Nova"/>
            </a:endParaRPr>
          </a:p>
        </p:txBody>
      </p:sp>
      <p:sp>
        <p:nvSpPr>
          <p:cNvPr id="100" name="Google Shape;100;p11">
            <a:extLst>
              <a:ext uri="{FF2B5EF4-FFF2-40B4-BE49-F238E27FC236}">
                <a16:creationId xmlns:a16="http://schemas.microsoft.com/office/drawing/2014/main" id="{5D04B8F9-9773-141E-AFB8-0418492FD3CA}"/>
              </a:ext>
            </a:extLst>
          </p:cNvPr>
          <p:cNvSpPr txBox="1">
            <a:spLocks noGrp="1"/>
          </p:cNvSpPr>
          <p:nvPr>
            <p:ph type="body" idx="1"/>
          </p:nvPr>
        </p:nvSpPr>
        <p:spPr>
          <a:xfrm>
            <a:off x="496532" y="4160141"/>
            <a:ext cx="12192000" cy="9296400"/>
          </a:xfrm>
          <a:prstGeom prst="rect">
            <a:avLst/>
          </a:prstGeom>
          <a:noFill/>
          <a:ln>
            <a:noFill/>
          </a:ln>
        </p:spPr>
        <p:txBody>
          <a:bodyPr spcFirstLastPara="1" wrap="square" lIns="50800" tIns="50800" rIns="50800" bIns="50800" anchor="ctr" anchorCtr="0">
            <a:normAutofit/>
          </a:bodyPr>
          <a:lstStyle/>
          <a:p>
            <a:pPr marL="558800" lvl="0" indent="-558800" algn="l" rtl="0">
              <a:lnSpc>
                <a:spcPct val="120000"/>
              </a:lnSpc>
              <a:spcBef>
                <a:spcPts val="0"/>
              </a:spcBef>
              <a:spcAft>
                <a:spcPts val="0"/>
              </a:spcAft>
              <a:buClr>
                <a:srgbClr val="7E6562"/>
              </a:buClr>
              <a:buSzPts val="5000"/>
              <a:buFont typeface="Proxima Nova"/>
              <a:buChar char="•"/>
            </a:pPr>
            <a:r>
              <a:rPr lang="en-GB" sz="4000" i="1" dirty="0">
                <a:solidFill>
                  <a:srgbClr val="7E6562"/>
                </a:solidFill>
                <a:latin typeface="Proxima Nova"/>
                <a:ea typeface="Proxima Nova"/>
                <a:cs typeface="Proxima Nova"/>
                <a:sym typeface="Proxima Nova"/>
              </a:rPr>
              <a:t>Title:</a:t>
            </a:r>
            <a:r>
              <a:rPr lang="en-GB" sz="4000" dirty="0">
                <a:solidFill>
                  <a:srgbClr val="7E6562"/>
                </a:solidFill>
                <a:latin typeface="Proxima Nova"/>
                <a:ea typeface="Proxima Nova"/>
                <a:cs typeface="Proxima Nova"/>
                <a:sym typeface="Proxima Nova"/>
              </a:rPr>
              <a:t> </a:t>
            </a:r>
            <a:r>
              <a:rPr lang="en-US" sz="4000" dirty="0">
                <a:solidFill>
                  <a:srgbClr val="7E6562"/>
                </a:solidFill>
                <a:latin typeface="Proxima Nova"/>
                <a:ea typeface="Proxima Nova"/>
                <a:cs typeface="Proxima Nova"/>
                <a:sym typeface="Proxima Nova"/>
              </a:rPr>
              <a:t>Guardians of the Grasslands</a:t>
            </a:r>
            <a:endParaRPr dirty="0"/>
          </a:p>
          <a:p>
            <a:pPr marL="558800" lvl="0" indent="-558800">
              <a:lnSpc>
                <a:spcPct val="120000"/>
              </a:lnSpc>
              <a:spcBef>
                <a:spcPts val="1200"/>
              </a:spcBef>
              <a:buClr>
                <a:srgbClr val="7E6562"/>
              </a:buClr>
              <a:buSzPts val="5000"/>
              <a:buFont typeface="Proxima Nova"/>
              <a:buChar char="•"/>
            </a:pPr>
            <a:r>
              <a:rPr lang="en-GB" sz="4000" i="1" dirty="0">
                <a:solidFill>
                  <a:srgbClr val="7E6562"/>
                </a:solidFill>
                <a:latin typeface="Proxima Nova"/>
                <a:ea typeface="Proxima Nova"/>
                <a:cs typeface="Proxima Nova"/>
                <a:sym typeface="Proxima Nova"/>
              </a:rPr>
              <a:t>Film maker: </a:t>
            </a:r>
            <a:r>
              <a:rPr lang="en-US" sz="4000" dirty="0">
                <a:solidFill>
                  <a:srgbClr val="7E6562"/>
                </a:solidFill>
                <a:latin typeface="Proxima Nova"/>
                <a:ea typeface="Proxima Nova"/>
                <a:cs typeface="Proxima Nova"/>
                <a:sym typeface="Proxima Nova"/>
              </a:rPr>
              <a:t>Sarah Wray</a:t>
            </a:r>
            <a:endParaRPr lang="en-US" dirty="0"/>
          </a:p>
          <a:p>
            <a:pPr marL="558800" lvl="0" indent="-558800">
              <a:lnSpc>
                <a:spcPct val="120000"/>
              </a:lnSpc>
              <a:spcBef>
                <a:spcPts val="1200"/>
              </a:spcBef>
              <a:buClr>
                <a:srgbClr val="7E6562"/>
              </a:buClr>
              <a:buSzPts val="5000"/>
              <a:buFont typeface="Proxima Nova"/>
              <a:buChar char="•"/>
            </a:pPr>
            <a:r>
              <a:rPr lang="en-GB" sz="4000" i="1" dirty="0">
                <a:solidFill>
                  <a:srgbClr val="7E6562"/>
                </a:solidFill>
                <a:latin typeface="Proxima Nova"/>
                <a:ea typeface="Proxima Nova"/>
                <a:cs typeface="Proxima Nova"/>
                <a:sym typeface="Proxima Nova"/>
              </a:rPr>
              <a:t>Year made:</a:t>
            </a:r>
            <a:r>
              <a:rPr lang="en-GB" sz="4000" dirty="0">
                <a:solidFill>
                  <a:srgbClr val="7E6562"/>
                </a:solidFill>
                <a:latin typeface="Proxima Nova"/>
                <a:ea typeface="Proxima Nova"/>
                <a:cs typeface="Proxima Nova"/>
                <a:sym typeface="Proxima Nova"/>
              </a:rPr>
              <a:t> 202</a:t>
            </a:r>
            <a:r>
              <a:rPr lang="en-US" sz="4000" dirty="0">
                <a:solidFill>
                  <a:srgbClr val="7E6562"/>
                </a:solidFill>
                <a:latin typeface="Proxima Nova"/>
                <a:ea typeface="Proxima Nova"/>
                <a:cs typeface="Proxima Nova"/>
                <a:sym typeface="Proxima Nova"/>
              </a:rPr>
              <a:t>1</a:t>
            </a:r>
          </a:p>
          <a:p>
            <a:pPr marL="558800" lvl="0" indent="-558800">
              <a:lnSpc>
                <a:spcPct val="120000"/>
              </a:lnSpc>
              <a:spcBef>
                <a:spcPts val="1200"/>
              </a:spcBef>
              <a:buClr>
                <a:srgbClr val="7E6562"/>
              </a:buClr>
              <a:buSzPts val="5000"/>
              <a:buFont typeface="Proxima Nova"/>
              <a:buChar char="•"/>
            </a:pPr>
            <a:r>
              <a:rPr lang="en-US" sz="4000" i="1" dirty="0">
                <a:solidFill>
                  <a:srgbClr val="7E6562"/>
                </a:solidFill>
                <a:latin typeface="Proxima Nova"/>
                <a:ea typeface="Proxima Nova"/>
                <a:cs typeface="Proxima Nova"/>
                <a:sym typeface="Proxima Nova"/>
              </a:rPr>
              <a:t>Length</a:t>
            </a:r>
            <a:r>
              <a:rPr lang="en-US" sz="4000" dirty="0">
                <a:solidFill>
                  <a:srgbClr val="7E6562"/>
                </a:solidFill>
                <a:latin typeface="Proxima Nova"/>
                <a:ea typeface="Proxima Nova"/>
                <a:cs typeface="Proxima Nova"/>
                <a:sym typeface="Proxima Nova"/>
              </a:rPr>
              <a:t>: 13 min</a:t>
            </a:r>
            <a:endParaRPr sz="4000" dirty="0">
              <a:solidFill>
                <a:srgbClr val="7E6562"/>
              </a:solidFill>
              <a:latin typeface="Proxima Nova"/>
              <a:ea typeface="Proxima Nova"/>
              <a:cs typeface="Proxima Nova"/>
              <a:sym typeface="Proxima Nova"/>
            </a:endParaRPr>
          </a:p>
          <a:p>
            <a:pPr marL="0" lvl="0" indent="0" algn="l" rtl="0">
              <a:lnSpc>
                <a:spcPct val="120000"/>
              </a:lnSpc>
              <a:spcBef>
                <a:spcPts val="1200"/>
              </a:spcBef>
              <a:spcAft>
                <a:spcPts val="0"/>
              </a:spcAft>
              <a:buNone/>
            </a:pPr>
            <a:endParaRPr sz="4000" dirty="0">
              <a:solidFill>
                <a:srgbClr val="7E6562"/>
              </a:solidFill>
              <a:latin typeface="Proxima Nova"/>
              <a:ea typeface="Proxima Nova"/>
              <a:cs typeface="Proxima Nova"/>
              <a:sym typeface="Proxima Nova"/>
            </a:endParaRPr>
          </a:p>
          <a:p>
            <a:pPr marL="0" lvl="0" indent="0" algn="l" rtl="0">
              <a:lnSpc>
                <a:spcPct val="120000"/>
              </a:lnSpc>
              <a:spcBef>
                <a:spcPts val="1200"/>
              </a:spcBef>
              <a:spcAft>
                <a:spcPts val="0"/>
              </a:spcAft>
              <a:buNone/>
            </a:pPr>
            <a:endParaRPr sz="4000" dirty="0">
              <a:solidFill>
                <a:srgbClr val="7E6562"/>
              </a:solidFill>
              <a:latin typeface="Proxima Nova"/>
              <a:ea typeface="Proxima Nova"/>
              <a:cs typeface="Proxima Nova"/>
              <a:sym typeface="Proxima Nova"/>
            </a:endParaRPr>
          </a:p>
          <a:p>
            <a:pPr marL="558800" lvl="0" indent="-495300" algn="l" rtl="0">
              <a:lnSpc>
                <a:spcPct val="120000"/>
              </a:lnSpc>
              <a:spcBef>
                <a:spcPts val="1200"/>
              </a:spcBef>
              <a:spcAft>
                <a:spcPts val="0"/>
              </a:spcAft>
              <a:buClr>
                <a:srgbClr val="7E6562"/>
              </a:buClr>
              <a:buSzPts val="4000"/>
              <a:buFont typeface="Proxima Nova"/>
              <a:buChar char="•"/>
            </a:pPr>
            <a:r>
              <a:rPr lang="en-US" sz="4000" dirty="0">
                <a:solidFill>
                  <a:srgbClr val="7E6562"/>
                </a:solidFill>
                <a:latin typeface="Proxima Nova"/>
                <a:ea typeface="Proxima Nova"/>
                <a:cs typeface="Proxima Nova"/>
                <a:sym typeface="Proxima Nova"/>
                <a:hlinkClick r:id="rId4"/>
              </a:rPr>
              <a:t>YouTube link</a:t>
            </a:r>
            <a:endParaRPr lang="en-US" sz="4000" dirty="0">
              <a:solidFill>
                <a:srgbClr val="7E6562"/>
              </a:solidFill>
              <a:latin typeface="Proxima Nova"/>
              <a:ea typeface="Proxima Nova"/>
              <a:cs typeface="Proxima Nova"/>
              <a:sym typeface="Proxima Nova"/>
            </a:endParaRPr>
          </a:p>
          <a:p>
            <a:pPr marL="0" lvl="0" indent="0" algn="l" rtl="0">
              <a:lnSpc>
                <a:spcPct val="120000"/>
              </a:lnSpc>
              <a:spcBef>
                <a:spcPts val="2100"/>
              </a:spcBef>
              <a:spcAft>
                <a:spcPts val="0"/>
              </a:spcAft>
              <a:buNone/>
            </a:pPr>
            <a:endParaRPr dirty="0"/>
          </a:p>
        </p:txBody>
      </p:sp>
      <p:sp>
        <p:nvSpPr>
          <p:cNvPr id="103" name="Google Shape;103;p11">
            <a:extLst>
              <a:ext uri="{FF2B5EF4-FFF2-40B4-BE49-F238E27FC236}">
                <a16:creationId xmlns:a16="http://schemas.microsoft.com/office/drawing/2014/main" id="{56ED0836-7076-2B67-61BE-FB565843E3CE}"/>
              </a:ext>
            </a:extLst>
          </p:cNvPr>
          <p:cNvSpPr txBox="1"/>
          <p:nvPr/>
        </p:nvSpPr>
        <p:spPr>
          <a:xfrm>
            <a:off x="13525540" y="12564019"/>
            <a:ext cx="4418529" cy="892522"/>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FFFFFF"/>
              </a:buClr>
              <a:buSzPts val="1200"/>
              <a:buFont typeface="Arial"/>
              <a:buNone/>
            </a:pPr>
            <a:r>
              <a:rPr lang="en-GB" sz="2000" i="1" u="none" strike="noStrike" cap="none" dirty="0">
                <a:solidFill>
                  <a:srgbClr val="FFFFFF"/>
                </a:solidFill>
                <a:effectLst>
                  <a:outerShdw blurRad="38100" dist="38100" dir="2700000" algn="tl">
                    <a:srgbClr val="000000">
                      <a:alpha val="43137"/>
                    </a:srgbClr>
                  </a:outerShdw>
                </a:effectLst>
                <a:latin typeface="Proxima Nova" panose="020B0604020202020204" charset="0"/>
                <a:sym typeface="Arial"/>
              </a:rPr>
              <a:t>Canada</a:t>
            </a:r>
          </a:p>
          <a:p>
            <a:pPr marL="0" marR="0" lvl="0" indent="0" algn="l" rtl="0">
              <a:lnSpc>
                <a:spcPct val="115000"/>
              </a:lnSpc>
              <a:spcBef>
                <a:spcPts val="0"/>
              </a:spcBef>
              <a:spcAft>
                <a:spcPts val="0"/>
              </a:spcAft>
              <a:buClr>
                <a:srgbClr val="FFFFFF"/>
              </a:buClr>
              <a:buSzPts val="1200"/>
              <a:buFont typeface="Arial"/>
              <a:buNone/>
            </a:pPr>
            <a:r>
              <a:rPr lang="en-GB" sz="2000" i="1" u="none" strike="noStrike" cap="none" dirty="0">
                <a:solidFill>
                  <a:srgbClr val="FFFFFF"/>
                </a:solidFill>
                <a:effectLst>
                  <a:outerShdw blurRad="38100" dist="38100" dir="2700000" algn="tl">
                    <a:srgbClr val="000000">
                      <a:alpha val="43137"/>
                    </a:srgbClr>
                  </a:outerShdw>
                </a:effectLst>
                <a:latin typeface="Proxima Nova" panose="020B0604020202020204" charset="0"/>
                <a:sym typeface="Arial"/>
              </a:rPr>
              <a:t>© </a:t>
            </a:r>
            <a:r>
              <a:rPr lang="en-GB" sz="2000" i="1" dirty="0">
                <a:solidFill>
                  <a:srgbClr val="FFFFFF"/>
                </a:solidFill>
                <a:effectLst>
                  <a:outerShdw blurRad="38100" dist="38100" dir="2700000" algn="tl">
                    <a:srgbClr val="000000">
                      <a:alpha val="43137"/>
                    </a:srgbClr>
                  </a:outerShdw>
                </a:effectLst>
                <a:latin typeface="Proxima Nova" panose="020B0604020202020204" charset="0"/>
              </a:rPr>
              <a:t>Sarah Wray</a:t>
            </a:r>
            <a:endParaRPr sz="2000" i="1" u="none" strike="noStrike" cap="none" dirty="0">
              <a:solidFill>
                <a:srgbClr val="FFFFFF"/>
              </a:solidFill>
              <a:effectLst>
                <a:outerShdw blurRad="38100" dist="38100" dir="2700000" algn="tl">
                  <a:srgbClr val="000000">
                    <a:alpha val="43137"/>
                  </a:srgbClr>
                </a:outerShdw>
              </a:effectLst>
              <a:latin typeface="Proxima Nova" panose="020B0604020202020204" charset="0"/>
              <a:sym typeface="Arial"/>
            </a:endParaRPr>
          </a:p>
        </p:txBody>
      </p:sp>
    </p:spTree>
    <p:extLst>
      <p:ext uri="{BB962C8B-B14F-4D97-AF65-F5344CB8AC3E}">
        <p14:creationId xmlns:p14="http://schemas.microsoft.com/office/powerpoint/2010/main" val="11245431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8">
          <a:extLst>
            <a:ext uri="{FF2B5EF4-FFF2-40B4-BE49-F238E27FC236}">
              <a16:creationId xmlns:a16="http://schemas.microsoft.com/office/drawing/2014/main" id="{7016C3D0-5521-3155-EE7E-6A722DE64D4C}"/>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27B1D8BE-03AC-7F5A-7EE5-03E2DE02932C}"/>
              </a:ext>
            </a:extLst>
          </p:cNvPr>
          <p:cNvPicPr>
            <a:picLocks noChangeAspect="1"/>
          </p:cNvPicPr>
          <p:nvPr/>
        </p:nvPicPr>
        <p:blipFill>
          <a:blip r:embed="rId3"/>
          <a:srcRect l="11826" t="-213" r="34252" b="213"/>
          <a:stretch>
            <a:fillRect/>
          </a:stretch>
        </p:blipFill>
        <p:spPr>
          <a:xfrm>
            <a:off x="13256830" y="-58618"/>
            <a:ext cx="11127170" cy="13774617"/>
          </a:xfrm>
          <a:prstGeom prst="rect">
            <a:avLst/>
          </a:prstGeom>
        </p:spPr>
      </p:pic>
      <p:sp>
        <p:nvSpPr>
          <p:cNvPr id="99" name="Google Shape;99;p11">
            <a:extLst>
              <a:ext uri="{FF2B5EF4-FFF2-40B4-BE49-F238E27FC236}">
                <a16:creationId xmlns:a16="http://schemas.microsoft.com/office/drawing/2014/main" id="{5A638970-40BC-04B8-5D0C-0AF58064FFDA}"/>
              </a:ext>
            </a:extLst>
          </p:cNvPr>
          <p:cNvSpPr txBox="1">
            <a:spLocks noGrp="1"/>
          </p:cNvSpPr>
          <p:nvPr>
            <p:ph type="title"/>
          </p:nvPr>
        </p:nvSpPr>
        <p:spPr>
          <a:xfrm>
            <a:off x="704850" y="395357"/>
            <a:ext cx="12192000" cy="3779078"/>
          </a:xfrm>
          <a:prstGeom prst="rect">
            <a:avLst/>
          </a:prstGeom>
          <a:noFill/>
          <a:ln>
            <a:noFill/>
          </a:ln>
        </p:spPr>
        <p:txBody>
          <a:bodyPr spcFirstLastPara="1" wrap="square" lIns="50800" tIns="50800" rIns="50800" bIns="50800" anchor="ctr" anchorCtr="0">
            <a:normAutofit/>
          </a:bodyPr>
          <a:lstStyle/>
          <a:p>
            <a:pPr marL="0" lvl="0" indent="0" algn="l" rtl="0">
              <a:lnSpc>
                <a:spcPct val="125000"/>
              </a:lnSpc>
              <a:spcBef>
                <a:spcPts val="0"/>
              </a:spcBef>
              <a:spcAft>
                <a:spcPts val="0"/>
              </a:spcAft>
              <a:buClr>
                <a:srgbClr val="878E8D"/>
              </a:buClr>
              <a:buSzPts val="8000"/>
              <a:buFont typeface="Proxima Nova"/>
              <a:buNone/>
            </a:pPr>
            <a:r>
              <a:rPr lang="en-GB" sz="7200" dirty="0">
                <a:solidFill>
                  <a:srgbClr val="878E8D"/>
                </a:solidFill>
                <a:latin typeface="Proxima Nova"/>
                <a:ea typeface="Proxima Nova"/>
                <a:cs typeface="Proxima Nova"/>
                <a:sym typeface="Proxima Nova"/>
              </a:rPr>
              <a:t>Bolivia to Argentina</a:t>
            </a:r>
            <a:endParaRPr sz="7200" cap="none" dirty="0">
              <a:solidFill>
                <a:srgbClr val="878E8D"/>
              </a:solidFill>
              <a:latin typeface="Proxima Nova"/>
              <a:ea typeface="Proxima Nova"/>
              <a:cs typeface="Proxima Nova"/>
              <a:sym typeface="Proxima Nova"/>
            </a:endParaRPr>
          </a:p>
        </p:txBody>
      </p:sp>
      <p:sp>
        <p:nvSpPr>
          <p:cNvPr id="100" name="Google Shape;100;p11">
            <a:extLst>
              <a:ext uri="{FF2B5EF4-FFF2-40B4-BE49-F238E27FC236}">
                <a16:creationId xmlns:a16="http://schemas.microsoft.com/office/drawing/2014/main" id="{99A1A2FD-5F8F-1BB1-C497-8F7E430A5371}"/>
              </a:ext>
            </a:extLst>
          </p:cNvPr>
          <p:cNvSpPr txBox="1">
            <a:spLocks noGrp="1"/>
          </p:cNvSpPr>
          <p:nvPr>
            <p:ph type="body" idx="1"/>
          </p:nvPr>
        </p:nvSpPr>
        <p:spPr>
          <a:xfrm>
            <a:off x="496532" y="4160141"/>
            <a:ext cx="12192000" cy="9296400"/>
          </a:xfrm>
          <a:prstGeom prst="rect">
            <a:avLst/>
          </a:prstGeom>
          <a:noFill/>
          <a:ln>
            <a:noFill/>
          </a:ln>
        </p:spPr>
        <p:txBody>
          <a:bodyPr spcFirstLastPara="1" wrap="square" lIns="50800" tIns="50800" rIns="50800" bIns="50800" anchor="ctr" anchorCtr="0">
            <a:normAutofit/>
          </a:bodyPr>
          <a:lstStyle/>
          <a:p>
            <a:pPr marL="558800" lvl="0" indent="-558800" algn="l" rtl="0">
              <a:lnSpc>
                <a:spcPct val="120000"/>
              </a:lnSpc>
              <a:spcBef>
                <a:spcPts val="0"/>
              </a:spcBef>
              <a:spcAft>
                <a:spcPts val="0"/>
              </a:spcAft>
              <a:buClr>
                <a:srgbClr val="7E6562"/>
              </a:buClr>
              <a:buSzPts val="5000"/>
              <a:buFont typeface="Proxima Nova"/>
              <a:buChar char="•"/>
            </a:pPr>
            <a:r>
              <a:rPr lang="en-GB" sz="4000" i="1" dirty="0">
                <a:solidFill>
                  <a:srgbClr val="7E6562"/>
                </a:solidFill>
                <a:latin typeface="Proxima Nova"/>
                <a:ea typeface="Proxima Nova"/>
                <a:cs typeface="Proxima Nova"/>
                <a:sym typeface="Proxima Nova"/>
              </a:rPr>
              <a:t>Title:</a:t>
            </a:r>
            <a:r>
              <a:rPr lang="en-GB" sz="4000" dirty="0">
                <a:solidFill>
                  <a:srgbClr val="7E6562"/>
                </a:solidFill>
                <a:latin typeface="Proxima Nova"/>
                <a:ea typeface="Proxima Nova"/>
                <a:cs typeface="Proxima Nova"/>
                <a:sym typeface="Proxima Nova"/>
              </a:rPr>
              <a:t> </a:t>
            </a:r>
            <a:r>
              <a:rPr lang="en-US" sz="4000" dirty="0" err="1">
                <a:solidFill>
                  <a:srgbClr val="7E6562"/>
                </a:solidFill>
                <a:latin typeface="Proxima Nova"/>
                <a:ea typeface="Proxima Nova"/>
                <a:cs typeface="Proxima Nova"/>
                <a:sym typeface="Proxima Nova"/>
              </a:rPr>
              <a:t>Caravanas</a:t>
            </a:r>
            <a:r>
              <a:rPr lang="en-US" sz="4000" dirty="0">
                <a:solidFill>
                  <a:srgbClr val="7E6562"/>
                </a:solidFill>
                <a:latin typeface="Proxima Nova"/>
                <a:ea typeface="Proxima Nova"/>
                <a:cs typeface="Proxima Nova"/>
                <a:sym typeface="Proxima Nova"/>
              </a:rPr>
              <a:t> de las Alturas</a:t>
            </a:r>
            <a:endParaRPr dirty="0"/>
          </a:p>
          <a:p>
            <a:pPr marL="558800" lvl="0" indent="-558800">
              <a:lnSpc>
                <a:spcPct val="120000"/>
              </a:lnSpc>
              <a:spcBef>
                <a:spcPts val="1200"/>
              </a:spcBef>
              <a:buClr>
                <a:srgbClr val="7E6562"/>
              </a:buClr>
              <a:buSzPts val="5000"/>
              <a:buFont typeface="Proxima Nova"/>
              <a:buChar char="•"/>
            </a:pPr>
            <a:r>
              <a:rPr lang="en-GB" sz="4000" i="1" dirty="0">
                <a:solidFill>
                  <a:srgbClr val="7E6562"/>
                </a:solidFill>
                <a:latin typeface="Proxima Nova"/>
                <a:ea typeface="Proxima Nova"/>
                <a:cs typeface="Proxima Nova"/>
                <a:sym typeface="Proxima Nova"/>
              </a:rPr>
              <a:t>Film maker: </a:t>
            </a:r>
            <a:r>
              <a:rPr lang="en-US" sz="4000" dirty="0">
                <a:solidFill>
                  <a:srgbClr val="7E6562"/>
                </a:solidFill>
                <a:latin typeface="Proxima Nova"/>
                <a:ea typeface="Proxima Nova"/>
                <a:cs typeface="Proxima Nova"/>
                <a:sym typeface="Proxima Nova"/>
              </a:rPr>
              <a:t>Bibiana Vilá</a:t>
            </a:r>
          </a:p>
          <a:p>
            <a:pPr marL="558800" lvl="0" indent="-558800">
              <a:lnSpc>
                <a:spcPct val="120000"/>
              </a:lnSpc>
              <a:spcBef>
                <a:spcPts val="1200"/>
              </a:spcBef>
              <a:buClr>
                <a:srgbClr val="7E6562"/>
              </a:buClr>
              <a:buSzPts val="5000"/>
              <a:buFont typeface="Proxima Nova"/>
              <a:buChar char="•"/>
            </a:pPr>
            <a:r>
              <a:rPr lang="en-GB" sz="4000" i="1" dirty="0">
                <a:solidFill>
                  <a:srgbClr val="7E6562"/>
                </a:solidFill>
                <a:latin typeface="Proxima Nova"/>
                <a:ea typeface="Proxima Nova"/>
                <a:cs typeface="Proxima Nova"/>
                <a:sym typeface="Proxima Nova"/>
              </a:rPr>
              <a:t>Year made:</a:t>
            </a:r>
            <a:r>
              <a:rPr lang="en-GB" sz="4000" dirty="0">
                <a:solidFill>
                  <a:srgbClr val="7E6562"/>
                </a:solidFill>
                <a:latin typeface="Proxima Nova"/>
                <a:ea typeface="Proxima Nova"/>
                <a:cs typeface="Proxima Nova"/>
                <a:sym typeface="Proxima Nova"/>
              </a:rPr>
              <a:t> 2019</a:t>
            </a:r>
            <a:endParaRPr lang="en-US" sz="4000" dirty="0">
              <a:solidFill>
                <a:srgbClr val="7E6562"/>
              </a:solidFill>
              <a:latin typeface="Proxima Nova"/>
              <a:ea typeface="Proxima Nova"/>
              <a:cs typeface="Proxima Nova"/>
              <a:sym typeface="Proxima Nova"/>
            </a:endParaRPr>
          </a:p>
          <a:p>
            <a:pPr marL="558800" lvl="0" indent="-558800">
              <a:lnSpc>
                <a:spcPct val="120000"/>
              </a:lnSpc>
              <a:spcBef>
                <a:spcPts val="1200"/>
              </a:spcBef>
              <a:buClr>
                <a:srgbClr val="7E6562"/>
              </a:buClr>
              <a:buSzPts val="5000"/>
              <a:buFont typeface="Proxima Nova"/>
              <a:buChar char="•"/>
            </a:pPr>
            <a:r>
              <a:rPr lang="en-US" sz="4000" i="1" dirty="0">
                <a:solidFill>
                  <a:srgbClr val="7E6562"/>
                </a:solidFill>
                <a:latin typeface="Proxima Nova"/>
                <a:ea typeface="Proxima Nova"/>
                <a:cs typeface="Proxima Nova"/>
                <a:sym typeface="Proxima Nova"/>
              </a:rPr>
              <a:t>Length</a:t>
            </a:r>
            <a:r>
              <a:rPr lang="en-US" sz="4000" dirty="0">
                <a:solidFill>
                  <a:srgbClr val="7E6562"/>
                </a:solidFill>
                <a:latin typeface="Proxima Nova"/>
                <a:ea typeface="Proxima Nova"/>
                <a:cs typeface="Proxima Nova"/>
                <a:sym typeface="Proxima Nova"/>
              </a:rPr>
              <a:t>: 7 min</a:t>
            </a:r>
            <a:endParaRPr sz="4000" dirty="0">
              <a:solidFill>
                <a:srgbClr val="7E6562"/>
              </a:solidFill>
              <a:latin typeface="Proxima Nova"/>
              <a:ea typeface="Proxima Nova"/>
              <a:cs typeface="Proxima Nova"/>
              <a:sym typeface="Proxima Nova"/>
            </a:endParaRPr>
          </a:p>
          <a:p>
            <a:pPr marL="0" lvl="0" indent="0" algn="l" rtl="0">
              <a:lnSpc>
                <a:spcPct val="120000"/>
              </a:lnSpc>
              <a:spcBef>
                <a:spcPts val="1200"/>
              </a:spcBef>
              <a:spcAft>
                <a:spcPts val="0"/>
              </a:spcAft>
              <a:buNone/>
            </a:pPr>
            <a:endParaRPr sz="4000" dirty="0">
              <a:solidFill>
                <a:srgbClr val="7E6562"/>
              </a:solidFill>
              <a:latin typeface="Proxima Nova"/>
              <a:ea typeface="Proxima Nova"/>
              <a:cs typeface="Proxima Nova"/>
              <a:sym typeface="Proxima Nova"/>
            </a:endParaRPr>
          </a:p>
          <a:p>
            <a:pPr marL="0" lvl="0" indent="0" algn="l" rtl="0">
              <a:lnSpc>
                <a:spcPct val="120000"/>
              </a:lnSpc>
              <a:spcBef>
                <a:spcPts val="1200"/>
              </a:spcBef>
              <a:spcAft>
                <a:spcPts val="0"/>
              </a:spcAft>
              <a:buNone/>
            </a:pPr>
            <a:endParaRPr sz="4000" dirty="0">
              <a:solidFill>
                <a:srgbClr val="7E6562"/>
              </a:solidFill>
              <a:latin typeface="Proxima Nova"/>
              <a:ea typeface="Proxima Nova"/>
              <a:cs typeface="Proxima Nova"/>
              <a:sym typeface="Proxima Nova"/>
            </a:endParaRPr>
          </a:p>
          <a:p>
            <a:pPr marL="558800" lvl="0" indent="-495300" algn="l" rtl="0">
              <a:lnSpc>
                <a:spcPct val="120000"/>
              </a:lnSpc>
              <a:spcBef>
                <a:spcPts val="1200"/>
              </a:spcBef>
              <a:spcAft>
                <a:spcPts val="0"/>
              </a:spcAft>
              <a:buClr>
                <a:srgbClr val="7E6562"/>
              </a:buClr>
              <a:buSzPts val="4000"/>
              <a:buFont typeface="Proxima Nova"/>
              <a:buChar char="•"/>
            </a:pPr>
            <a:r>
              <a:rPr lang="en-US" sz="4000" dirty="0">
                <a:solidFill>
                  <a:srgbClr val="7E6562"/>
                </a:solidFill>
                <a:latin typeface="Proxima Nova"/>
                <a:ea typeface="Proxima Nova"/>
                <a:cs typeface="Proxima Nova"/>
                <a:sym typeface="Proxima Nova"/>
                <a:hlinkClick r:id="rId4"/>
              </a:rPr>
              <a:t>YouTube link</a:t>
            </a:r>
            <a:endParaRPr lang="en-US" sz="4000" dirty="0">
              <a:solidFill>
                <a:srgbClr val="7E6562"/>
              </a:solidFill>
              <a:latin typeface="Proxima Nova"/>
              <a:ea typeface="Proxima Nova"/>
              <a:cs typeface="Proxima Nova"/>
              <a:sym typeface="Proxima Nova"/>
            </a:endParaRPr>
          </a:p>
          <a:p>
            <a:pPr marL="0" lvl="0" indent="0" algn="l" rtl="0">
              <a:lnSpc>
                <a:spcPct val="120000"/>
              </a:lnSpc>
              <a:spcBef>
                <a:spcPts val="2100"/>
              </a:spcBef>
              <a:spcAft>
                <a:spcPts val="0"/>
              </a:spcAft>
              <a:buNone/>
            </a:pPr>
            <a:endParaRPr dirty="0"/>
          </a:p>
        </p:txBody>
      </p:sp>
      <p:sp>
        <p:nvSpPr>
          <p:cNvPr id="103" name="Google Shape;103;p11">
            <a:extLst>
              <a:ext uri="{FF2B5EF4-FFF2-40B4-BE49-F238E27FC236}">
                <a16:creationId xmlns:a16="http://schemas.microsoft.com/office/drawing/2014/main" id="{7E623295-85A4-BB93-92DF-80293C61D798}"/>
              </a:ext>
            </a:extLst>
          </p:cNvPr>
          <p:cNvSpPr txBox="1"/>
          <p:nvPr/>
        </p:nvSpPr>
        <p:spPr>
          <a:xfrm>
            <a:off x="13474740" y="12564019"/>
            <a:ext cx="4418529" cy="892522"/>
          </a:xfrm>
          <a:prstGeom prst="rect">
            <a:avLst/>
          </a:prstGeom>
          <a:noFill/>
          <a:ln>
            <a:noFill/>
          </a:ln>
        </p:spPr>
        <p:txBody>
          <a:bodyPr spcFirstLastPara="1" wrap="square" lIns="91425" tIns="91425" rIns="91425" bIns="91425" anchor="t" anchorCtr="0">
            <a:spAutoFit/>
          </a:bodyPr>
          <a:lstStyle/>
          <a:p>
            <a:pPr lvl="0">
              <a:lnSpc>
                <a:spcPct val="115000"/>
              </a:lnSpc>
              <a:buClr>
                <a:srgbClr val="FFFFFF"/>
              </a:buClr>
              <a:buSzPts val="1200"/>
            </a:pPr>
            <a:r>
              <a:rPr lang="en-GB" sz="2000" i="1" u="none" strike="noStrike" cap="none" dirty="0">
                <a:solidFill>
                  <a:srgbClr val="FFFFFF"/>
                </a:solidFill>
                <a:effectLst>
                  <a:outerShdw blurRad="38100" dist="38100" dir="2700000" algn="tl">
                    <a:srgbClr val="000000">
                      <a:alpha val="43137"/>
                    </a:srgbClr>
                  </a:outerShdw>
                </a:effectLst>
                <a:latin typeface="Proxima Nova" panose="020B0604020202020204" charset="0"/>
                <a:sym typeface="Arial"/>
              </a:rPr>
              <a:t>Bolivia</a:t>
            </a:r>
          </a:p>
          <a:p>
            <a:pPr lvl="0">
              <a:lnSpc>
                <a:spcPct val="115000"/>
              </a:lnSpc>
              <a:buClr>
                <a:srgbClr val="FFFFFF"/>
              </a:buClr>
              <a:buSzPts val="1200"/>
            </a:pPr>
            <a:r>
              <a:rPr lang="en-GB" sz="2000" i="1" u="none" strike="noStrike" cap="none" dirty="0">
                <a:solidFill>
                  <a:srgbClr val="FFFFFF"/>
                </a:solidFill>
                <a:effectLst>
                  <a:outerShdw blurRad="38100" dist="38100" dir="2700000" algn="tl">
                    <a:srgbClr val="000000">
                      <a:alpha val="43137"/>
                    </a:srgbClr>
                  </a:outerShdw>
                </a:effectLst>
                <a:latin typeface="Proxima Nova" panose="020B0604020202020204" charset="0"/>
                <a:sym typeface="Arial"/>
              </a:rPr>
              <a:t>© Michael </a:t>
            </a:r>
            <a:r>
              <a:rPr lang="en-GB" sz="2000" i="1" u="none" strike="noStrike" cap="none" dirty="0" err="1">
                <a:solidFill>
                  <a:srgbClr val="FFFFFF"/>
                </a:solidFill>
                <a:effectLst>
                  <a:outerShdw blurRad="38100" dist="38100" dir="2700000" algn="tl">
                    <a:srgbClr val="000000">
                      <a:alpha val="43137"/>
                    </a:srgbClr>
                  </a:outerShdw>
                </a:effectLst>
                <a:latin typeface="Proxima Nova" panose="020B0604020202020204" charset="0"/>
                <a:sym typeface="Arial"/>
              </a:rPr>
              <a:t>Benanav</a:t>
            </a:r>
            <a:endParaRPr sz="2000" i="1" u="none" strike="noStrike" cap="none" dirty="0">
              <a:solidFill>
                <a:srgbClr val="FFFFFF"/>
              </a:solidFill>
              <a:effectLst>
                <a:outerShdw blurRad="38100" dist="38100" dir="2700000" algn="tl">
                  <a:srgbClr val="000000">
                    <a:alpha val="43137"/>
                  </a:srgbClr>
                </a:outerShdw>
              </a:effectLst>
              <a:latin typeface="Proxima Nova" panose="020B0604020202020204" charset="0"/>
              <a:sym typeface="Arial"/>
            </a:endParaRPr>
          </a:p>
        </p:txBody>
      </p:sp>
    </p:spTree>
    <p:extLst>
      <p:ext uri="{BB962C8B-B14F-4D97-AF65-F5344CB8AC3E}">
        <p14:creationId xmlns:p14="http://schemas.microsoft.com/office/powerpoint/2010/main" val="26984384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98">
          <a:extLst>
            <a:ext uri="{FF2B5EF4-FFF2-40B4-BE49-F238E27FC236}">
              <a16:creationId xmlns:a16="http://schemas.microsoft.com/office/drawing/2014/main" id="{A933AA47-D707-B4A8-A2BC-0AEF2FAABBF1}"/>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C4F0CAFB-8492-B5F3-B3DA-173E249EBCB9}"/>
              </a:ext>
            </a:extLst>
          </p:cNvPr>
          <p:cNvPicPr>
            <a:picLocks noChangeAspect="1"/>
          </p:cNvPicPr>
          <p:nvPr/>
        </p:nvPicPr>
        <p:blipFill>
          <a:blip r:embed="rId3"/>
          <a:srcRect l="32072" r="7084"/>
          <a:stretch>
            <a:fillRect/>
          </a:stretch>
        </p:blipFill>
        <p:spPr>
          <a:xfrm>
            <a:off x="13256830" y="0"/>
            <a:ext cx="11127170" cy="13716000"/>
          </a:xfrm>
          <a:prstGeom prst="rect">
            <a:avLst/>
          </a:prstGeom>
        </p:spPr>
      </p:pic>
      <p:sp>
        <p:nvSpPr>
          <p:cNvPr id="99" name="Google Shape;99;p11">
            <a:extLst>
              <a:ext uri="{FF2B5EF4-FFF2-40B4-BE49-F238E27FC236}">
                <a16:creationId xmlns:a16="http://schemas.microsoft.com/office/drawing/2014/main" id="{8C227969-5CB0-D242-9F73-BD88151E6210}"/>
              </a:ext>
            </a:extLst>
          </p:cNvPr>
          <p:cNvSpPr txBox="1">
            <a:spLocks noGrp="1"/>
          </p:cNvSpPr>
          <p:nvPr>
            <p:ph type="title"/>
          </p:nvPr>
        </p:nvSpPr>
        <p:spPr>
          <a:xfrm>
            <a:off x="704850" y="395357"/>
            <a:ext cx="12192000" cy="3779078"/>
          </a:xfrm>
          <a:prstGeom prst="rect">
            <a:avLst/>
          </a:prstGeom>
          <a:noFill/>
          <a:ln>
            <a:noFill/>
          </a:ln>
        </p:spPr>
        <p:txBody>
          <a:bodyPr spcFirstLastPara="1" wrap="square" lIns="50800" tIns="50800" rIns="50800" bIns="50800" anchor="ctr" anchorCtr="0">
            <a:normAutofit/>
          </a:bodyPr>
          <a:lstStyle/>
          <a:p>
            <a:pPr marL="0" lvl="0" indent="0" algn="l" rtl="0">
              <a:lnSpc>
                <a:spcPct val="125000"/>
              </a:lnSpc>
              <a:spcBef>
                <a:spcPts val="0"/>
              </a:spcBef>
              <a:spcAft>
                <a:spcPts val="0"/>
              </a:spcAft>
              <a:buClr>
                <a:srgbClr val="878E8D"/>
              </a:buClr>
              <a:buSzPts val="8000"/>
              <a:buFont typeface="Proxima Nova"/>
              <a:buNone/>
            </a:pPr>
            <a:r>
              <a:rPr lang="en-GB" sz="7200" dirty="0">
                <a:solidFill>
                  <a:srgbClr val="878E8D"/>
                </a:solidFill>
                <a:latin typeface="Proxima Nova"/>
                <a:ea typeface="Proxima Nova"/>
                <a:cs typeface="Proxima Nova"/>
                <a:sym typeface="Proxima Nova"/>
              </a:rPr>
              <a:t>Mongolia</a:t>
            </a:r>
            <a:endParaRPr sz="7200" cap="none" dirty="0">
              <a:solidFill>
                <a:srgbClr val="878E8D"/>
              </a:solidFill>
              <a:latin typeface="Proxima Nova"/>
              <a:ea typeface="Proxima Nova"/>
              <a:cs typeface="Proxima Nova"/>
              <a:sym typeface="Proxima Nova"/>
            </a:endParaRPr>
          </a:p>
        </p:txBody>
      </p:sp>
      <p:sp>
        <p:nvSpPr>
          <p:cNvPr id="100" name="Google Shape;100;p11">
            <a:extLst>
              <a:ext uri="{FF2B5EF4-FFF2-40B4-BE49-F238E27FC236}">
                <a16:creationId xmlns:a16="http://schemas.microsoft.com/office/drawing/2014/main" id="{CB5B895F-6747-8B3F-4D5B-A8BA28FF0BF6}"/>
              </a:ext>
            </a:extLst>
          </p:cNvPr>
          <p:cNvSpPr txBox="1">
            <a:spLocks noGrp="1"/>
          </p:cNvSpPr>
          <p:nvPr>
            <p:ph type="body" idx="1"/>
          </p:nvPr>
        </p:nvSpPr>
        <p:spPr>
          <a:xfrm>
            <a:off x="496532" y="4160141"/>
            <a:ext cx="12192000" cy="9296400"/>
          </a:xfrm>
          <a:prstGeom prst="rect">
            <a:avLst/>
          </a:prstGeom>
          <a:noFill/>
          <a:ln>
            <a:noFill/>
          </a:ln>
        </p:spPr>
        <p:txBody>
          <a:bodyPr spcFirstLastPara="1" wrap="square" lIns="50800" tIns="50800" rIns="50800" bIns="50800" anchor="ctr" anchorCtr="0">
            <a:normAutofit/>
          </a:bodyPr>
          <a:lstStyle/>
          <a:p>
            <a:pPr marL="558800" lvl="0" indent="-558800" algn="l" rtl="0">
              <a:lnSpc>
                <a:spcPct val="120000"/>
              </a:lnSpc>
              <a:spcBef>
                <a:spcPts val="0"/>
              </a:spcBef>
              <a:spcAft>
                <a:spcPts val="0"/>
              </a:spcAft>
              <a:buClr>
                <a:srgbClr val="7E6562"/>
              </a:buClr>
              <a:buSzPts val="5000"/>
              <a:buFont typeface="Proxima Nova"/>
              <a:buChar char="•"/>
            </a:pPr>
            <a:r>
              <a:rPr lang="en-GB" sz="4000" i="1" dirty="0">
                <a:solidFill>
                  <a:srgbClr val="7E6562"/>
                </a:solidFill>
                <a:latin typeface="Proxima Nova"/>
                <a:ea typeface="Proxima Nova"/>
                <a:cs typeface="Proxima Nova"/>
                <a:sym typeface="Proxima Nova"/>
              </a:rPr>
              <a:t>Title:</a:t>
            </a:r>
            <a:r>
              <a:rPr lang="en-GB" sz="4000" dirty="0">
                <a:solidFill>
                  <a:srgbClr val="7E6562"/>
                </a:solidFill>
                <a:latin typeface="Proxima Nova"/>
                <a:ea typeface="Proxima Nova"/>
                <a:cs typeface="Proxima Nova"/>
                <a:sym typeface="Proxima Nova"/>
              </a:rPr>
              <a:t> </a:t>
            </a:r>
            <a:r>
              <a:rPr lang="en-US" sz="4000" dirty="0" err="1">
                <a:solidFill>
                  <a:srgbClr val="7E6562"/>
                </a:solidFill>
                <a:latin typeface="Proxima Nova"/>
                <a:ea typeface="Proxima Nova"/>
                <a:cs typeface="Proxima Nova"/>
                <a:sym typeface="Proxima Nova"/>
              </a:rPr>
              <a:t>Tes</a:t>
            </a:r>
            <a:r>
              <a:rPr lang="en-US" sz="4000" dirty="0">
                <a:solidFill>
                  <a:srgbClr val="7E6562"/>
                </a:solidFill>
                <a:latin typeface="Proxima Nova"/>
                <a:ea typeface="Proxima Nova"/>
                <a:cs typeface="Proxima Nova"/>
                <a:sym typeface="Proxima Nova"/>
              </a:rPr>
              <a:t> River Mongolians</a:t>
            </a:r>
            <a:endParaRPr dirty="0"/>
          </a:p>
          <a:p>
            <a:pPr marL="558800" lvl="0" indent="-558800">
              <a:lnSpc>
                <a:spcPct val="120000"/>
              </a:lnSpc>
              <a:spcBef>
                <a:spcPts val="1200"/>
              </a:spcBef>
              <a:buClr>
                <a:srgbClr val="7E6562"/>
              </a:buClr>
              <a:buSzPts val="5000"/>
              <a:buFont typeface="Proxima Nova"/>
              <a:buChar char="•"/>
            </a:pPr>
            <a:r>
              <a:rPr lang="en-GB" sz="4000" i="1" dirty="0">
                <a:solidFill>
                  <a:srgbClr val="7E6562"/>
                </a:solidFill>
                <a:latin typeface="Proxima Nova"/>
                <a:ea typeface="Proxima Nova"/>
                <a:cs typeface="Proxima Nova"/>
                <a:sym typeface="Proxima Nova"/>
              </a:rPr>
              <a:t>Film maker: </a:t>
            </a:r>
            <a:r>
              <a:rPr lang="en-US" sz="4000" dirty="0" err="1">
                <a:solidFill>
                  <a:srgbClr val="7E6562"/>
                </a:solidFill>
                <a:latin typeface="Proxima Nova"/>
                <a:ea typeface="Proxima Nova"/>
                <a:cs typeface="Proxima Nova"/>
                <a:sym typeface="Proxima Nova"/>
              </a:rPr>
              <a:t>Namuulan</a:t>
            </a:r>
            <a:r>
              <a:rPr lang="en-US" sz="4000" dirty="0">
                <a:solidFill>
                  <a:srgbClr val="7E6562"/>
                </a:solidFill>
                <a:latin typeface="Proxima Nova"/>
                <a:ea typeface="Proxima Nova"/>
                <a:cs typeface="Proxima Nova"/>
                <a:sym typeface="Proxima Nova"/>
              </a:rPr>
              <a:t> Gankhuyag &amp; </a:t>
            </a:r>
            <a:r>
              <a:rPr lang="en-US" sz="4000" dirty="0" err="1">
                <a:solidFill>
                  <a:srgbClr val="7E6562"/>
                </a:solidFill>
                <a:latin typeface="Proxima Nova"/>
                <a:ea typeface="Proxima Nova"/>
                <a:cs typeface="Proxima Nova"/>
                <a:sym typeface="Proxima Nova"/>
              </a:rPr>
              <a:t>Tseelei</a:t>
            </a:r>
            <a:r>
              <a:rPr lang="en-US" sz="4000" dirty="0">
                <a:solidFill>
                  <a:srgbClr val="7E6562"/>
                </a:solidFill>
                <a:latin typeface="Proxima Nova"/>
                <a:ea typeface="Proxima Nova"/>
                <a:cs typeface="Proxima Nova"/>
                <a:sym typeface="Proxima Nova"/>
              </a:rPr>
              <a:t> Enkh-Amgalan</a:t>
            </a:r>
            <a:endParaRPr lang="en-US" dirty="0"/>
          </a:p>
          <a:p>
            <a:pPr marL="558800" lvl="0" indent="-558800">
              <a:lnSpc>
                <a:spcPct val="120000"/>
              </a:lnSpc>
              <a:spcBef>
                <a:spcPts val="1200"/>
              </a:spcBef>
              <a:buClr>
                <a:srgbClr val="7E6562"/>
              </a:buClr>
              <a:buSzPts val="5000"/>
              <a:buFont typeface="Proxima Nova"/>
              <a:buChar char="•"/>
            </a:pPr>
            <a:r>
              <a:rPr lang="en-GB" sz="4000" i="1" dirty="0">
                <a:solidFill>
                  <a:srgbClr val="7E6562"/>
                </a:solidFill>
                <a:latin typeface="Proxima Nova"/>
                <a:ea typeface="Proxima Nova"/>
                <a:cs typeface="Proxima Nova"/>
                <a:sym typeface="Proxima Nova"/>
              </a:rPr>
              <a:t>Year made:</a:t>
            </a:r>
            <a:r>
              <a:rPr lang="en-GB" sz="4000" dirty="0">
                <a:solidFill>
                  <a:srgbClr val="7E6562"/>
                </a:solidFill>
                <a:latin typeface="Proxima Nova"/>
                <a:ea typeface="Proxima Nova"/>
                <a:cs typeface="Proxima Nova"/>
                <a:sym typeface="Proxima Nova"/>
              </a:rPr>
              <a:t> 2019</a:t>
            </a:r>
            <a:endParaRPr lang="en-US" sz="4000" dirty="0">
              <a:solidFill>
                <a:srgbClr val="7E6562"/>
              </a:solidFill>
              <a:latin typeface="Proxima Nova"/>
              <a:ea typeface="Proxima Nova"/>
              <a:cs typeface="Proxima Nova"/>
              <a:sym typeface="Proxima Nova"/>
            </a:endParaRPr>
          </a:p>
          <a:p>
            <a:pPr marL="558800" lvl="0" indent="-558800">
              <a:lnSpc>
                <a:spcPct val="120000"/>
              </a:lnSpc>
              <a:spcBef>
                <a:spcPts val="1200"/>
              </a:spcBef>
              <a:buClr>
                <a:srgbClr val="7E6562"/>
              </a:buClr>
              <a:buSzPts val="5000"/>
              <a:buFont typeface="Proxima Nova"/>
              <a:buChar char="•"/>
            </a:pPr>
            <a:r>
              <a:rPr lang="en-US" sz="4000" i="1" dirty="0">
                <a:solidFill>
                  <a:srgbClr val="7E6562"/>
                </a:solidFill>
                <a:latin typeface="Proxima Nova"/>
                <a:ea typeface="Proxima Nova"/>
                <a:cs typeface="Proxima Nova"/>
                <a:sym typeface="Proxima Nova"/>
              </a:rPr>
              <a:t>Length</a:t>
            </a:r>
            <a:r>
              <a:rPr lang="en-US" sz="4000" dirty="0">
                <a:solidFill>
                  <a:srgbClr val="7E6562"/>
                </a:solidFill>
                <a:latin typeface="Proxima Nova"/>
                <a:ea typeface="Proxima Nova"/>
                <a:cs typeface="Proxima Nova"/>
                <a:sym typeface="Proxima Nova"/>
              </a:rPr>
              <a:t>: 9 min</a:t>
            </a:r>
            <a:endParaRPr sz="4000" dirty="0">
              <a:solidFill>
                <a:srgbClr val="7E6562"/>
              </a:solidFill>
              <a:latin typeface="Proxima Nova"/>
              <a:ea typeface="Proxima Nova"/>
              <a:cs typeface="Proxima Nova"/>
              <a:sym typeface="Proxima Nova"/>
            </a:endParaRPr>
          </a:p>
          <a:p>
            <a:pPr marL="0" lvl="0" indent="0" algn="l" rtl="0">
              <a:lnSpc>
                <a:spcPct val="120000"/>
              </a:lnSpc>
              <a:spcBef>
                <a:spcPts val="1200"/>
              </a:spcBef>
              <a:spcAft>
                <a:spcPts val="0"/>
              </a:spcAft>
              <a:buNone/>
            </a:pPr>
            <a:endParaRPr sz="4000" dirty="0">
              <a:solidFill>
                <a:srgbClr val="7E6562"/>
              </a:solidFill>
              <a:latin typeface="Proxima Nova"/>
              <a:ea typeface="Proxima Nova"/>
              <a:cs typeface="Proxima Nova"/>
              <a:sym typeface="Proxima Nova"/>
            </a:endParaRPr>
          </a:p>
          <a:p>
            <a:pPr marL="0" lvl="0" indent="0" algn="l" rtl="0">
              <a:lnSpc>
                <a:spcPct val="120000"/>
              </a:lnSpc>
              <a:spcBef>
                <a:spcPts val="1200"/>
              </a:spcBef>
              <a:spcAft>
                <a:spcPts val="0"/>
              </a:spcAft>
              <a:buNone/>
            </a:pPr>
            <a:endParaRPr sz="4000" dirty="0">
              <a:solidFill>
                <a:srgbClr val="7E6562"/>
              </a:solidFill>
              <a:latin typeface="Proxima Nova"/>
              <a:ea typeface="Proxima Nova"/>
              <a:cs typeface="Proxima Nova"/>
              <a:sym typeface="Proxima Nova"/>
            </a:endParaRPr>
          </a:p>
          <a:p>
            <a:pPr marL="558800" lvl="0" indent="-495300" algn="l" rtl="0">
              <a:lnSpc>
                <a:spcPct val="120000"/>
              </a:lnSpc>
              <a:spcBef>
                <a:spcPts val="1200"/>
              </a:spcBef>
              <a:spcAft>
                <a:spcPts val="0"/>
              </a:spcAft>
              <a:buClr>
                <a:srgbClr val="7E6562"/>
              </a:buClr>
              <a:buSzPts val="4000"/>
              <a:buFont typeface="Proxima Nova"/>
              <a:buChar char="•"/>
            </a:pPr>
            <a:r>
              <a:rPr lang="en-US" sz="4000" dirty="0">
                <a:solidFill>
                  <a:srgbClr val="7E6562"/>
                </a:solidFill>
                <a:latin typeface="Proxima Nova"/>
                <a:ea typeface="Proxima Nova"/>
                <a:cs typeface="Proxima Nova"/>
                <a:sym typeface="Proxima Nova"/>
                <a:hlinkClick r:id="rId4"/>
              </a:rPr>
              <a:t>YouTube link</a:t>
            </a:r>
            <a:endParaRPr lang="en-US" sz="4000" dirty="0">
              <a:solidFill>
                <a:srgbClr val="7E6562"/>
              </a:solidFill>
              <a:latin typeface="Proxima Nova"/>
              <a:ea typeface="Proxima Nova"/>
              <a:cs typeface="Proxima Nova"/>
              <a:sym typeface="Proxima Nova"/>
            </a:endParaRPr>
          </a:p>
          <a:p>
            <a:pPr marL="0" lvl="0" indent="0" algn="l" rtl="0">
              <a:lnSpc>
                <a:spcPct val="120000"/>
              </a:lnSpc>
              <a:spcBef>
                <a:spcPts val="2100"/>
              </a:spcBef>
              <a:spcAft>
                <a:spcPts val="0"/>
              </a:spcAft>
              <a:buNone/>
            </a:pPr>
            <a:endParaRPr dirty="0"/>
          </a:p>
        </p:txBody>
      </p:sp>
      <p:sp>
        <p:nvSpPr>
          <p:cNvPr id="103" name="Google Shape;103;p11">
            <a:extLst>
              <a:ext uri="{FF2B5EF4-FFF2-40B4-BE49-F238E27FC236}">
                <a16:creationId xmlns:a16="http://schemas.microsoft.com/office/drawing/2014/main" id="{4D4A8397-3415-98AE-FDC5-473CE4058F58}"/>
              </a:ext>
            </a:extLst>
          </p:cNvPr>
          <p:cNvSpPr txBox="1"/>
          <p:nvPr/>
        </p:nvSpPr>
        <p:spPr>
          <a:xfrm>
            <a:off x="13525540" y="12564019"/>
            <a:ext cx="4418529" cy="892522"/>
          </a:xfrm>
          <a:prstGeom prst="rect">
            <a:avLst/>
          </a:prstGeom>
          <a:noFill/>
          <a:ln>
            <a:noFill/>
          </a:ln>
        </p:spPr>
        <p:txBody>
          <a:bodyPr spcFirstLastPara="1" wrap="square" lIns="91425" tIns="91425" rIns="91425" bIns="91425" anchor="t" anchorCtr="0">
            <a:spAutoFit/>
          </a:bodyPr>
          <a:lstStyle/>
          <a:p>
            <a:pPr lvl="0">
              <a:lnSpc>
                <a:spcPct val="115000"/>
              </a:lnSpc>
              <a:buClr>
                <a:srgbClr val="FFFFFF"/>
              </a:buClr>
              <a:buSzPts val="1200"/>
            </a:pPr>
            <a:r>
              <a:rPr lang="en-GB" sz="2000" i="1" u="none" strike="noStrike" cap="none" dirty="0">
                <a:solidFill>
                  <a:srgbClr val="FFFFFF"/>
                </a:solidFill>
                <a:effectLst>
                  <a:outerShdw blurRad="38100" dist="38100" dir="2700000" algn="tl">
                    <a:srgbClr val="000000">
                      <a:alpha val="43137"/>
                    </a:srgbClr>
                  </a:outerShdw>
                </a:effectLst>
                <a:latin typeface="Proxima Nova" panose="020B0604020202020204" charset="0"/>
                <a:sym typeface="Arial"/>
              </a:rPr>
              <a:t>Mongolia</a:t>
            </a:r>
          </a:p>
          <a:p>
            <a:pPr lvl="0">
              <a:lnSpc>
                <a:spcPct val="115000"/>
              </a:lnSpc>
              <a:buClr>
                <a:srgbClr val="FFFFFF"/>
              </a:buClr>
              <a:buSzPts val="1200"/>
            </a:pPr>
            <a:r>
              <a:rPr lang="en-GB" sz="2000" i="1" u="none" strike="noStrike" cap="none" dirty="0">
                <a:solidFill>
                  <a:srgbClr val="FFFFFF"/>
                </a:solidFill>
                <a:effectLst>
                  <a:outerShdw blurRad="38100" dist="38100" dir="2700000" algn="tl">
                    <a:srgbClr val="000000">
                      <a:alpha val="43137"/>
                    </a:srgbClr>
                  </a:outerShdw>
                </a:effectLst>
                <a:latin typeface="Proxima Nova" panose="020B0604020202020204" charset="0"/>
                <a:sym typeface="Arial"/>
              </a:rPr>
              <a:t>© </a:t>
            </a:r>
            <a:r>
              <a:rPr lang="en-GB" sz="2000" i="1" u="none" strike="noStrike" cap="none" dirty="0" err="1">
                <a:solidFill>
                  <a:srgbClr val="FFFFFF"/>
                </a:solidFill>
                <a:effectLst>
                  <a:outerShdw blurRad="38100" dist="38100" dir="2700000" algn="tl">
                    <a:srgbClr val="000000">
                      <a:alpha val="43137"/>
                    </a:srgbClr>
                  </a:outerShdw>
                </a:effectLst>
                <a:latin typeface="Proxima Nova" panose="020B0604020202020204" charset="0"/>
                <a:sym typeface="Arial"/>
              </a:rPr>
              <a:t>Hijaba</a:t>
            </a:r>
            <a:r>
              <a:rPr lang="en-GB" sz="2000" i="1" u="none" strike="noStrike" cap="none" dirty="0">
                <a:solidFill>
                  <a:srgbClr val="FFFFFF"/>
                </a:solidFill>
                <a:effectLst>
                  <a:outerShdw blurRad="38100" dist="38100" dir="2700000" algn="tl">
                    <a:srgbClr val="000000">
                      <a:alpha val="43137"/>
                    </a:srgbClr>
                  </a:outerShdw>
                </a:effectLst>
                <a:latin typeface="Proxima Nova" panose="020B0604020202020204" charset="0"/>
                <a:sym typeface="Arial"/>
              </a:rPr>
              <a:t> </a:t>
            </a:r>
            <a:r>
              <a:rPr lang="en-GB" sz="2000" i="1" u="none" strike="noStrike" cap="none" dirty="0" err="1">
                <a:solidFill>
                  <a:srgbClr val="FFFFFF"/>
                </a:solidFill>
                <a:effectLst>
                  <a:outerShdw blurRad="38100" dist="38100" dir="2700000" algn="tl">
                    <a:srgbClr val="000000">
                      <a:alpha val="43137"/>
                    </a:srgbClr>
                  </a:outerShdw>
                </a:effectLst>
                <a:latin typeface="Proxima Nova" panose="020B0604020202020204" charset="0"/>
                <a:sym typeface="Arial"/>
              </a:rPr>
              <a:t>I</a:t>
            </a:r>
            <a:r>
              <a:rPr lang="en-GB" sz="2000" i="1" dirty="0" err="1">
                <a:solidFill>
                  <a:srgbClr val="FFFFFF"/>
                </a:solidFill>
                <a:effectLst>
                  <a:outerShdw blurRad="38100" dist="38100" dir="2700000" algn="tl">
                    <a:srgbClr val="000000">
                      <a:alpha val="43137"/>
                    </a:srgbClr>
                  </a:outerShdw>
                </a:effectLst>
                <a:latin typeface="Proxima Nova" panose="020B0604020202020204" charset="0"/>
              </a:rPr>
              <a:t>khanbai</a:t>
            </a:r>
            <a:endParaRPr sz="2000" i="1" u="none" strike="noStrike" cap="none" dirty="0">
              <a:solidFill>
                <a:srgbClr val="FFFFFF"/>
              </a:solidFill>
              <a:effectLst>
                <a:outerShdw blurRad="38100" dist="38100" dir="2700000" algn="tl">
                  <a:srgbClr val="000000">
                    <a:alpha val="43137"/>
                  </a:srgbClr>
                </a:outerShdw>
              </a:effectLst>
              <a:latin typeface="Proxima Nova" panose="020B0604020202020204" charset="0"/>
              <a:sym typeface="Arial"/>
            </a:endParaRPr>
          </a:p>
        </p:txBody>
      </p:sp>
    </p:spTree>
    <p:extLst>
      <p:ext uri="{BB962C8B-B14F-4D97-AF65-F5344CB8AC3E}">
        <p14:creationId xmlns:p14="http://schemas.microsoft.com/office/powerpoint/2010/main" val="2463242724"/>
      </p:ext>
    </p:extLst>
  </p:cSld>
  <p:clrMapOvr>
    <a:masterClrMapping/>
  </p:clrMapOvr>
</p:sld>
</file>

<file path=ppt/theme/theme1.xml><?xml version="1.0" encoding="utf-8"?>
<a:theme xmlns:a="http://schemas.openxmlformats.org/drawingml/2006/main"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1206</TotalTime>
  <Words>1311</Words>
  <Application>Microsoft Office PowerPoint</Application>
  <PresentationFormat>Custom</PresentationFormat>
  <Paragraphs>207</Paragraphs>
  <Slides>19</Slides>
  <Notes>19</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19</vt:i4>
      </vt:variant>
    </vt:vector>
  </HeadingPairs>
  <TitlesOfParts>
    <vt:vector size="26" baseType="lpstr">
      <vt:lpstr>Proxima Nova Th</vt:lpstr>
      <vt:lpstr>Helvetica Neue</vt:lpstr>
      <vt:lpstr>Arial</vt:lpstr>
      <vt:lpstr>Proxima Nova Semibold</vt:lpstr>
      <vt:lpstr>Helvetica Neue Light</vt:lpstr>
      <vt:lpstr>Proxima Nova</vt:lpstr>
      <vt:lpstr>White</vt:lpstr>
      <vt:lpstr>PowerPoint Presentation</vt:lpstr>
      <vt:lpstr>Perspectives on Pastoralism</vt:lpstr>
      <vt:lpstr>Challenges and Solutions in Rangelands</vt:lpstr>
      <vt:lpstr>Global</vt:lpstr>
      <vt:lpstr>Tanzania</vt:lpstr>
      <vt:lpstr>India</vt:lpstr>
      <vt:lpstr>Canada</vt:lpstr>
      <vt:lpstr>Bolivia to Argentina</vt:lpstr>
      <vt:lpstr>Mongolia</vt:lpstr>
      <vt:lpstr>Türkiye</vt:lpstr>
      <vt:lpstr>North America</vt:lpstr>
      <vt:lpstr>Canada</vt:lpstr>
      <vt:lpstr>Uganda</vt:lpstr>
      <vt:lpstr>South Africa</vt:lpstr>
      <vt:lpstr>India</vt:lpstr>
      <vt:lpstr>Global</vt:lpstr>
      <vt:lpstr>PowerPoint Presentation</vt:lpstr>
      <vt:lpstr>Learn More!</vt:lpstr>
      <vt:lpstr> Thank you for attending!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LaSvej</dc:creator>
  <cp:lastModifiedBy>Lauren Svejcar</cp:lastModifiedBy>
  <cp:revision>28</cp:revision>
  <dcterms:modified xsi:type="dcterms:W3CDTF">2026-03-26T00:44:17Z</dcterms:modified>
</cp:coreProperties>
</file>