
<file path=[Content_Types].xml><?xml version="1.0" encoding="utf-8"?>
<Types xmlns="http://schemas.openxmlformats.org/package/2006/content-types">
  <Default Extension="xml" ContentType="application/xml"/>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24384000" cy="13716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6" roundtripDataSignature="AMtx7mjVen59TmxiLpExhPvLQudTVdw64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717"/>
  </p:normalViewPr>
  <p:slideViewPr>
    <p:cSldViewPr snapToGrid="0" snapToObjects="1">
      <p:cViewPr varScale="1">
        <p:scale>
          <a:sx n="33" d="100"/>
          <a:sy n="33" d="100"/>
        </p:scale>
        <p:origin x="-136" y="-272"/>
      </p:cViewPr>
      <p:guideLst>
        <p:guide orient="horz" pos="4320"/>
        <p:guide pos="76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interSettings" Target="printerSettings/printerSettings1.bin"/><Relationship Id="rId46" Type="http://customschemas.google.com/relationships/presentationmetadata" Target="metadata"/><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5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 name="Google Shape;4;n"/>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1pPr>
            <a:lvl2pPr marL="914400" marR="0" lvl="1"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2pPr>
            <a:lvl3pPr marL="1371600" marR="0" lvl="2"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3pPr>
            <a:lvl4pPr marL="1828800" marR="0" lvl="3"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4pPr>
            <a:lvl5pPr marL="2286000" marR="0" lvl="4"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5pPr>
            <a:lvl6pPr marL="2743200" marR="0" lvl="5"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6pPr>
            <a:lvl7pPr marL="3200400" marR="0" lvl="6"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7pPr>
            <a:lvl8pPr marL="3657600" marR="0" lvl="7"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8pPr>
            <a:lvl9pPr marL="4114800" marR="0" lvl="8"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9pPr>
          </a:lstStyle>
          <a:p>
            <a:endParaRPr/>
          </a:p>
        </p:txBody>
      </p:sp>
    </p:spTree>
    <p:extLst>
      <p:ext uri="{BB962C8B-B14F-4D97-AF65-F5344CB8AC3E}">
        <p14:creationId xmlns:p14="http://schemas.microsoft.com/office/powerpoint/2010/main" val="2571533005"/>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7" name="Google Shape;57;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p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 name="Google Shape;68;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p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7" name="Google Shape;77;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4" name="Google Shape;84;p4: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 name="Google Shape;92;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3" name="Google Shape;103;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2" name="Google Shape;112;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8" name="Google Shape;118;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7" name="Google Shape;127;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34" name="Google Shape;134;p1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43" name="Google Shape;143;p11: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1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2" name="Google Shape;152;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1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8" name="Google Shape;158;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4" name="Google Shape;164;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1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0" name="Google Shape;170;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1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8" name="Google Shape;178;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1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7" name="Google Shape;187;p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93" name="Google Shape;193;p18: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1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0" name="Google Shape;200;p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2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8" name="Google Shape;208;p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2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6" name="Google Shape;216;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2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7" name="Google Shape;227;p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mp; Subtitle" type="title">
  <p:cSld name="TITLE">
    <p:spTree>
      <p:nvGrpSpPr>
        <p:cNvPr id="1" name="Shape 9"/>
        <p:cNvGrpSpPr/>
        <p:nvPr/>
      </p:nvGrpSpPr>
      <p:grpSpPr>
        <a:xfrm>
          <a:off x="0" y="0"/>
          <a:ext cx="0" cy="0"/>
          <a:chOff x="0" y="0"/>
          <a:chExt cx="0" cy="0"/>
        </a:xfrm>
      </p:grpSpPr>
      <p:sp>
        <p:nvSpPr>
          <p:cNvPr id="10" name="Google Shape;10;p24"/>
          <p:cNvSpPr txBox="1">
            <a:spLocks noGrp="1"/>
          </p:cNvSpPr>
          <p:nvPr>
            <p:ph type="title"/>
          </p:nvPr>
        </p:nvSpPr>
        <p:spPr>
          <a:xfrm>
            <a:off x="1778000" y="2298700"/>
            <a:ext cx="20828000" cy="4648200"/>
          </a:xfrm>
          <a:prstGeom prst="rect">
            <a:avLst/>
          </a:prstGeom>
          <a:noFill/>
          <a:ln>
            <a:noFill/>
          </a:ln>
        </p:spPr>
        <p:txBody>
          <a:bodyPr spcFirstLastPara="1" wrap="square" lIns="50800" tIns="50800" rIns="50800" bIns="50800" anchor="b" anchorCtr="0">
            <a:normAutofit/>
          </a:bodyPr>
          <a:lstStyle>
            <a:lvl1pPr lvl="0" algn="ctr">
              <a:lnSpc>
                <a:spcPct val="100000"/>
              </a:lnSpc>
              <a:spcBef>
                <a:spcPts val="0"/>
              </a:spcBef>
              <a:spcAft>
                <a:spcPts val="0"/>
              </a:spcAft>
              <a:buClr>
                <a:srgbClr val="000000"/>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11" name="Google Shape;11;p24"/>
          <p:cNvSpPr txBox="1">
            <a:spLocks noGrp="1"/>
          </p:cNvSpPr>
          <p:nvPr>
            <p:ph type="body" idx="1"/>
          </p:nvPr>
        </p:nvSpPr>
        <p:spPr>
          <a:xfrm>
            <a:off x="1778000" y="7073900"/>
            <a:ext cx="20828000" cy="1587500"/>
          </a:xfrm>
          <a:prstGeom prst="rect">
            <a:avLst/>
          </a:prstGeom>
          <a:noFill/>
          <a:ln>
            <a:noFill/>
          </a:ln>
        </p:spPr>
        <p:txBody>
          <a:bodyPr spcFirstLastPara="1" wrap="square" lIns="50800" tIns="50800" rIns="50800" bIns="50800" anchor="t" anchorCtr="0">
            <a:normAutofit/>
          </a:bodyPr>
          <a:lstStyle>
            <a:lvl1pPr marL="457200" lvl="0" indent="-228600" algn="ctr">
              <a:lnSpc>
                <a:spcPct val="100000"/>
              </a:lnSpc>
              <a:spcBef>
                <a:spcPts val="0"/>
              </a:spcBef>
              <a:spcAft>
                <a:spcPts val="0"/>
              </a:spcAft>
              <a:buClr>
                <a:srgbClr val="000000"/>
              </a:buClr>
              <a:buSzPts val="5400"/>
              <a:buFont typeface="Helvetica Neue"/>
              <a:buNone/>
              <a:defRPr sz="5400"/>
            </a:lvl1pPr>
            <a:lvl2pPr marL="914400" lvl="1" indent="-228600" algn="ctr">
              <a:lnSpc>
                <a:spcPct val="100000"/>
              </a:lnSpc>
              <a:spcBef>
                <a:spcPts val="0"/>
              </a:spcBef>
              <a:spcAft>
                <a:spcPts val="0"/>
              </a:spcAft>
              <a:buClr>
                <a:srgbClr val="000000"/>
              </a:buClr>
              <a:buSzPts val="5400"/>
              <a:buFont typeface="Helvetica Neue"/>
              <a:buNone/>
              <a:defRPr sz="5400"/>
            </a:lvl2pPr>
            <a:lvl3pPr marL="1371600" lvl="2" indent="-228600" algn="ctr">
              <a:lnSpc>
                <a:spcPct val="100000"/>
              </a:lnSpc>
              <a:spcBef>
                <a:spcPts val="0"/>
              </a:spcBef>
              <a:spcAft>
                <a:spcPts val="0"/>
              </a:spcAft>
              <a:buClr>
                <a:srgbClr val="000000"/>
              </a:buClr>
              <a:buSzPts val="5400"/>
              <a:buFont typeface="Helvetica Neue"/>
              <a:buNone/>
              <a:defRPr sz="5400"/>
            </a:lvl3pPr>
            <a:lvl4pPr marL="1828800" lvl="3" indent="-228600" algn="ctr">
              <a:lnSpc>
                <a:spcPct val="100000"/>
              </a:lnSpc>
              <a:spcBef>
                <a:spcPts val="0"/>
              </a:spcBef>
              <a:spcAft>
                <a:spcPts val="0"/>
              </a:spcAft>
              <a:buClr>
                <a:srgbClr val="000000"/>
              </a:buClr>
              <a:buSzPts val="5400"/>
              <a:buFont typeface="Helvetica Neue"/>
              <a:buNone/>
              <a:defRPr sz="5400"/>
            </a:lvl4pPr>
            <a:lvl5pPr marL="2286000" lvl="4" indent="-228600" algn="ctr">
              <a:lnSpc>
                <a:spcPct val="100000"/>
              </a:lnSpc>
              <a:spcBef>
                <a:spcPts val="0"/>
              </a:spcBef>
              <a:spcAft>
                <a:spcPts val="0"/>
              </a:spcAft>
              <a:buClr>
                <a:srgbClr val="000000"/>
              </a:buClr>
              <a:buSzPts val="5400"/>
              <a:buFont typeface="Helvetica Neue"/>
              <a:buNone/>
              <a:defRPr sz="5400"/>
            </a:lvl5pPr>
            <a:lvl6pPr marL="2743200" lvl="5" indent="-371475" algn="l">
              <a:lnSpc>
                <a:spcPct val="100000"/>
              </a:lnSpc>
              <a:spcBef>
                <a:spcPts val="5900"/>
              </a:spcBef>
              <a:spcAft>
                <a:spcPts val="0"/>
              </a:spcAft>
              <a:buClr>
                <a:srgbClr val="000000"/>
              </a:buClr>
              <a:buSzPts val="2250"/>
              <a:buChar char="•"/>
              <a:defRPr/>
            </a:lvl6pPr>
            <a:lvl7pPr marL="3200400" lvl="6" indent="-371475" algn="l">
              <a:lnSpc>
                <a:spcPct val="100000"/>
              </a:lnSpc>
              <a:spcBef>
                <a:spcPts val="5900"/>
              </a:spcBef>
              <a:spcAft>
                <a:spcPts val="0"/>
              </a:spcAft>
              <a:buClr>
                <a:srgbClr val="000000"/>
              </a:buClr>
              <a:buSzPts val="2250"/>
              <a:buChar char="•"/>
              <a:defRPr/>
            </a:lvl7pPr>
            <a:lvl8pPr marL="3657600" lvl="7" indent="-371475" algn="l">
              <a:lnSpc>
                <a:spcPct val="100000"/>
              </a:lnSpc>
              <a:spcBef>
                <a:spcPts val="5900"/>
              </a:spcBef>
              <a:spcAft>
                <a:spcPts val="0"/>
              </a:spcAft>
              <a:buClr>
                <a:srgbClr val="000000"/>
              </a:buClr>
              <a:buSzPts val="2250"/>
              <a:buChar char="•"/>
              <a:defRPr/>
            </a:lvl8pPr>
            <a:lvl9pPr marL="4114800" lvl="8" indent="-371475" algn="l">
              <a:lnSpc>
                <a:spcPct val="100000"/>
              </a:lnSpc>
              <a:spcBef>
                <a:spcPts val="5900"/>
              </a:spcBef>
              <a:spcAft>
                <a:spcPts val="0"/>
              </a:spcAft>
              <a:buClr>
                <a:srgbClr val="000000"/>
              </a:buClr>
              <a:buSzPts val="2250"/>
              <a:buChar char="•"/>
              <a:defRPr/>
            </a:lvl9pPr>
          </a:lstStyle>
          <a:p>
            <a:endParaRPr/>
          </a:p>
        </p:txBody>
      </p:sp>
      <p:sp>
        <p:nvSpPr>
          <p:cNvPr id="12" name="Google Shape;12;p24"/>
          <p:cNvSpPr txBox="1">
            <a:spLocks noGrp="1"/>
          </p:cNvSpPr>
          <p:nvPr>
            <p:ph type="sldNum" idx="12"/>
          </p:nvPr>
        </p:nvSpPr>
        <p:spPr>
          <a:xfrm>
            <a:off x="11959031" y="13081000"/>
            <a:ext cx="453238" cy="461059"/>
          </a:xfrm>
          <a:prstGeom prst="rect">
            <a:avLst/>
          </a:prstGeom>
          <a:noFill/>
          <a:ln>
            <a:noFill/>
          </a:ln>
        </p:spPr>
        <p:txBody>
          <a:bodyPr spcFirstLastPara="1" wrap="square" lIns="50800" tIns="50800" rIns="50800" bIns="50800" anchor="t" anchorCtr="0">
            <a:spAutoFit/>
          </a:bodyPr>
          <a:lstStyle>
            <a:lvl1pPr marL="0" lvl="0"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1pPr>
            <a:lvl2pPr marL="0" lvl="1"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2pPr>
            <a:lvl3pPr marL="0" lvl="2"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3pPr>
            <a:lvl4pPr marL="0" lvl="3"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4pPr>
            <a:lvl5pPr marL="0" lvl="4"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5pPr>
            <a:lvl6pPr marL="0" lvl="5"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6pPr>
            <a:lvl7pPr marL="0" lvl="6"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7pPr>
            <a:lvl8pPr marL="0" lvl="7"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8pPr>
            <a:lvl9pPr marL="0" lvl="8"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Bullets &amp; Photo" type="tx">
  <p:cSld name="TITLE_AND_BODY">
    <p:spTree>
      <p:nvGrpSpPr>
        <p:cNvPr id="1" name="Shape 13"/>
        <p:cNvGrpSpPr/>
        <p:nvPr/>
      </p:nvGrpSpPr>
      <p:grpSpPr>
        <a:xfrm>
          <a:off x="0" y="0"/>
          <a:ext cx="0" cy="0"/>
          <a:chOff x="0" y="0"/>
          <a:chExt cx="0" cy="0"/>
        </a:xfrm>
      </p:grpSpPr>
      <p:sp>
        <p:nvSpPr>
          <p:cNvPr id="14" name="Google Shape;14;p25"/>
          <p:cNvSpPr>
            <a:spLocks noGrp="1"/>
          </p:cNvSpPr>
          <p:nvPr>
            <p:ph type="pic" idx="2"/>
          </p:nvPr>
        </p:nvSpPr>
        <p:spPr>
          <a:xfrm>
            <a:off x="10960100" y="3149600"/>
            <a:ext cx="13944600" cy="9296400"/>
          </a:xfrm>
          <a:prstGeom prst="rect">
            <a:avLst/>
          </a:prstGeom>
          <a:noFill/>
          <a:ln>
            <a:noFill/>
          </a:ln>
        </p:spPr>
      </p:sp>
      <p:sp>
        <p:nvSpPr>
          <p:cNvPr id="15" name="Google Shape;15;p25"/>
          <p:cNvSpPr txBox="1">
            <a:spLocks noGrp="1"/>
          </p:cNvSpPr>
          <p:nvPr>
            <p:ph type="title"/>
          </p:nvPr>
        </p:nvSpPr>
        <p:spPr>
          <a:xfrm>
            <a:off x="1689100" y="355600"/>
            <a:ext cx="21005799" cy="2286000"/>
          </a:xfrm>
          <a:prstGeom prst="rect">
            <a:avLst/>
          </a:prstGeom>
          <a:noFill/>
          <a:ln>
            <a:noFill/>
          </a:ln>
        </p:spPr>
        <p:txBody>
          <a:bodyPr spcFirstLastPara="1" wrap="square" lIns="50800" tIns="50800" rIns="50800" bIns="50800" anchor="ctr" anchorCtr="0">
            <a:normAutofit/>
          </a:bodyPr>
          <a:lstStyle>
            <a:lvl1pPr lvl="0" algn="ctr">
              <a:lnSpc>
                <a:spcPct val="100000"/>
              </a:lnSpc>
              <a:spcBef>
                <a:spcPts val="0"/>
              </a:spcBef>
              <a:spcAft>
                <a:spcPts val="0"/>
              </a:spcAft>
              <a:buClr>
                <a:srgbClr val="000000"/>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16" name="Google Shape;16;p25"/>
          <p:cNvSpPr txBox="1">
            <a:spLocks noGrp="1"/>
          </p:cNvSpPr>
          <p:nvPr>
            <p:ph type="body" idx="1"/>
          </p:nvPr>
        </p:nvSpPr>
        <p:spPr>
          <a:xfrm>
            <a:off x="1689100" y="3149600"/>
            <a:ext cx="10223500" cy="9296400"/>
          </a:xfrm>
          <a:prstGeom prst="rect">
            <a:avLst/>
          </a:prstGeom>
          <a:noFill/>
          <a:ln>
            <a:noFill/>
          </a:ln>
        </p:spPr>
        <p:txBody>
          <a:bodyPr spcFirstLastPara="1" wrap="square" lIns="50800" tIns="50800" rIns="50800" bIns="50800" anchor="ctr" anchorCtr="0">
            <a:normAutofit/>
          </a:bodyPr>
          <a:lstStyle>
            <a:lvl1pPr marL="457200" lvl="0" indent="-530225" algn="l">
              <a:lnSpc>
                <a:spcPct val="100000"/>
              </a:lnSpc>
              <a:spcBef>
                <a:spcPts val="4500"/>
              </a:spcBef>
              <a:spcAft>
                <a:spcPts val="0"/>
              </a:spcAft>
              <a:buClr>
                <a:srgbClr val="000000"/>
              </a:buClr>
              <a:buSzPts val="4750"/>
              <a:buFont typeface="Helvetica Neue"/>
              <a:buChar char="•"/>
              <a:defRPr sz="3800"/>
            </a:lvl1pPr>
            <a:lvl2pPr marL="914400" lvl="1" indent="-530225" algn="l">
              <a:lnSpc>
                <a:spcPct val="100000"/>
              </a:lnSpc>
              <a:spcBef>
                <a:spcPts val="4500"/>
              </a:spcBef>
              <a:spcAft>
                <a:spcPts val="0"/>
              </a:spcAft>
              <a:buClr>
                <a:srgbClr val="000000"/>
              </a:buClr>
              <a:buSzPts val="4750"/>
              <a:buFont typeface="Helvetica Neue"/>
              <a:buChar char="•"/>
              <a:defRPr sz="3800"/>
            </a:lvl2pPr>
            <a:lvl3pPr marL="1371600" lvl="2" indent="-530225" algn="l">
              <a:lnSpc>
                <a:spcPct val="100000"/>
              </a:lnSpc>
              <a:spcBef>
                <a:spcPts val="4500"/>
              </a:spcBef>
              <a:spcAft>
                <a:spcPts val="0"/>
              </a:spcAft>
              <a:buClr>
                <a:srgbClr val="000000"/>
              </a:buClr>
              <a:buSzPts val="4750"/>
              <a:buFont typeface="Helvetica Neue"/>
              <a:buChar char="•"/>
              <a:defRPr sz="3800"/>
            </a:lvl3pPr>
            <a:lvl4pPr marL="1828800" lvl="3" indent="-530225" algn="l">
              <a:lnSpc>
                <a:spcPct val="100000"/>
              </a:lnSpc>
              <a:spcBef>
                <a:spcPts val="4500"/>
              </a:spcBef>
              <a:spcAft>
                <a:spcPts val="0"/>
              </a:spcAft>
              <a:buClr>
                <a:srgbClr val="000000"/>
              </a:buClr>
              <a:buSzPts val="4750"/>
              <a:buFont typeface="Helvetica Neue"/>
              <a:buChar char="•"/>
              <a:defRPr sz="3800"/>
            </a:lvl4pPr>
            <a:lvl5pPr marL="2286000" lvl="4" indent="-530225" algn="l">
              <a:lnSpc>
                <a:spcPct val="100000"/>
              </a:lnSpc>
              <a:spcBef>
                <a:spcPts val="4500"/>
              </a:spcBef>
              <a:spcAft>
                <a:spcPts val="0"/>
              </a:spcAft>
              <a:buClr>
                <a:srgbClr val="000000"/>
              </a:buClr>
              <a:buSzPts val="4750"/>
              <a:buFont typeface="Helvetica Neue"/>
              <a:buChar char="•"/>
              <a:defRPr sz="3800"/>
            </a:lvl5pPr>
            <a:lvl6pPr marL="2743200" lvl="5" indent="-371475" algn="l">
              <a:lnSpc>
                <a:spcPct val="100000"/>
              </a:lnSpc>
              <a:spcBef>
                <a:spcPts val="5900"/>
              </a:spcBef>
              <a:spcAft>
                <a:spcPts val="0"/>
              </a:spcAft>
              <a:buClr>
                <a:srgbClr val="000000"/>
              </a:buClr>
              <a:buSzPts val="2250"/>
              <a:buChar char="•"/>
              <a:defRPr/>
            </a:lvl6pPr>
            <a:lvl7pPr marL="3200400" lvl="6" indent="-371475" algn="l">
              <a:lnSpc>
                <a:spcPct val="100000"/>
              </a:lnSpc>
              <a:spcBef>
                <a:spcPts val="5900"/>
              </a:spcBef>
              <a:spcAft>
                <a:spcPts val="0"/>
              </a:spcAft>
              <a:buClr>
                <a:srgbClr val="000000"/>
              </a:buClr>
              <a:buSzPts val="2250"/>
              <a:buChar char="•"/>
              <a:defRPr/>
            </a:lvl7pPr>
            <a:lvl8pPr marL="3657600" lvl="7" indent="-371475" algn="l">
              <a:lnSpc>
                <a:spcPct val="100000"/>
              </a:lnSpc>
              <a:spcBef>
                <a:spcPts val="5900"/>
              </a:spcBef>
              <a:spcAft>
                <a:spcPts val="0"/>
              </a:spcAft>
              <a:buClr>
                <a:srgbClr val="000000"/>
              </a:buClr>
              <a:buSzPts val="2250"/>
              <a:buChar char="•"/>
              <a:defRPr/>
            </a:lvl8pPr>
            <a:lvl9pPr marL="4114800" lvl="8" indent="-371475" algn="l">
              <a:lnSpc>
                <a:spcPct val="100000"/>
              </a:lnSpc>
              <a:spcBef>
                <a:spcPts val="5900"/>
              </a:spcBef>
              <a:spcAft>
                <a:spcPts val="0"/>
              </a:spcAft>
              <a:buClr>
                <a:srgbClr val="000000"/>
              </a:buClr>
              <a:buSzPts val="2250"/>
              <a:buChar char="•"/>
              <a:defRPr/>
            </a:lvl9pPr>
          </a:lstStyle>
          <a:p>
            <a:endParaRPr/>
          </a:p>
        </p:txBody>
      </p:sp>
      <p:sp>
        <p:nvSpPr>
          <p:cNvPr id="17" name="Google Shape;17;p25"/>
          <p:cNvSpPr txBox="1">
            <a:spLocks noGrp="1"/>
          </p:cNvSpPr>
          <p:nvPr>
            <p:ph type="sldNum" idx="12"/>
          </p:nvPr>
        </p:nvSpPr>
        <p:spPr>
          <a:xfrm>
            <a:off x="11959031" y="13081000"/>
            <a:ext cx="453238" cy="461059"/>
          </a:xfrm>
          <a:prstGeom prst="rect">
            <a:avLst/>
          </a:prstGeom>
          <a:noFill/>
          <a:ln>
            <a:noFill/>
          </a:ln>
        </p:spPr>
        <p:txBody>
          <a:bodyPr spcFirstLastPara="1" wrap="square" lIns="50800" tIns="50800" rIns="50800" bIns="50800" anchor="t" anchorCtr="0">
            <a:spAutoFit/>
          </a:bodyPr>
          <a:lstStyle>
            <a:lvl1pPr marL="0" lvl="0"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1pPr>
            <a:lvl2pPr marL="0" lvl="1"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2pPr>
            <a:lvl3pPr marL="0" lvl="2"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3pPr>
            <a:lvl4pPr marL="0" lvl="3"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4pPr>
            <a:lvl5pPr marL="0" lvl="4"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5pPr>
            <a:lvl6pPr marL="0" lvl="5"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6pPr>
            <a:lvl7pPr marL="0" lvl="6"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7pPr>
            <a:lvl8pPr marL="0" lvl="7"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8pPr>
            <a:lvl9pPr marL="0" lvl="8"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Photo - Horizontal">
  <p:cSld name="Photo - Horizontal">
    <p:spTree>
      <p:nvGrpSpPr>
        <p:cNvPr id="1" name="Shape 18"/>
        <p:cNvGrpSpPr/>
        <p:nvPr/>
      </p:nvGrpSpPr>
      <p:grpSpPr>
        <a:xfrm>
          <a:off x="0" y="0"/>
          <a:ext cx="0" cy="0"/>
          <a:chOff x="0" y="0"/>
          <a:chExt cx="0" cy="0"/>
        </a:xfrm>
      </p:grpSpPr>
      <p:sp>
        <p:nvSpPr>
          <p:cNvPr id="19" name="Google Shape;19;p26"/>
          <p:cNvSpPr>
            <a:spLocks noGrp="1"/>
          </p:cNvSpPr>
          <p:nvPr>
            <p:ph type="pic" idx="2"/>
          </p:nvPr>
        </p:nvSpPr>
        <p:spPr>
          <a:xfrm>
            <a:off x="3125968" y="-393700"/>
            <a:ext cx="18135601" cy="12090400"/>
          </a:xfrm>
          <a:prstGeom prst="rect">
            <a:avLst/>
          </a:prstGeom>
          <a:noFill/>
          <a:ln>
            <a:noFill/>
          </a:ln>
        </p:spPr>
      </p:sp>
      <p:sp>
        <p:nvSpPr>
          <p:cNvPr id="20" name="Google Shape;20;p26"/>
          <p:cNvSpPr txBox="1">
            <a:spLocks noGrp="1"/>
          </p:cNvSpPr>
          <p:nvPr>
            <p:ph type="title"/>
          </p:nvPr>
        </p:nvSpPr>
        <p:spPr>
          <a:xfrm>
            <a:off x="635000" y="9512300"/>
            <a:ext cx="23114000" cy="2006600"/>
          </a:xfrm>
          <a:prstGeom prst="rect">
            <a:avLst/>
          </a:prstGeom>
          <a:noFill/>
          <a:ln>
            <a:noFill/>
          </a:ln>
        </p:spPr>
        <p:txBody>
          <a:bodyPr spcFirstLastPara="1" wrap="square" lIns="50800" tIns="50800" rIns="50800" bIns="50800" anchor="b" anchorCtr="0">
            <a:normAutofit/>
          </a:bodyPr>
          <a:lstStyle>
            <a:lvl1pPr lvl="0" algn="ctr">
              <a:lnSpc>
                <a:spcPct val="100000"/>
              </a:lnSpc>
              <a:spcBef>
                <a:spcPts val="0"/>
              </a:spcBef>
              <a:spcAft>
                <a:spcPts val="0"/>
              </a:spcAft>
              <a:buClr>
                <a:srgbClr val="000000"/>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21" name="Google Shape;21;p26"/>
          <p:cNvSpPr txBox="1">
            <a:spLocks noGrp="1"/>
          </p:cNvSpPr>
          <p:nvPr>
            <p:ph type="body" idx="1"/>
          </p:nvPr>
        </p:nvSpPr>
        <p:spPr>
          <a:xfrm>
            <a:off x="635000" y="11442700"/>
            <a:ext cx="23114000" cy="1587500"/>
          </a:xfrm>
          <a:prstGeom prst="rect">
            <a:avLst/>
          </a:prstGeom>
          <a:noFill/>
          <a:ln>
            <a:noFill/>
          </a:ln>
        </p:spPr>
        <p:txBody>
          <a:bodyPr spcFirstLastPara="1" wrap="square" lIns="50800" tIns="50800" rIns="50800" bIns="50800" anchor="t" anchorCtr="0">
            <a:normAutofit/>
          </a:bodyPr>
          <a:lstStyle>
            <a:lvl1pPr marL="457200" lvl="0" indent="-228600" algn="ctr">
              <a:lnSpc>
                <a:spcPct val="100000"/>
              </a:lnSpc>
              <a:spcBef>
                <a:spcPts val="0"/>
              </a:spcBef>
              <a:spcAft>
                <a:spcPts val="0"/>
              </a:spcAft>
              <a:buClr>
                <a:srgbClr val="000000"/>
              </a:buClr>
              <a:buSzPts val="5400"/>
              <a:buFont typeface="Helvetica Neue"/>
              <a:buNone/>
              <a:defRPr sz="5400"/>
            </a:lvl1pPr>
            <a:lvl2pPr marL="914400" lvl="1" indent="-228600" algn="ctr">
              <a:lnSpc>
                <a:spcPct val="100000"/>
              </a:lnSpc>
              <a:spcBef>
                <a:spcPts val="0"/>
              </a:spcBef>
              <a:spcAft>
                <a:spcPts val="0"/>
              </a:spcAft>
              <a:buClr>
                <a:srgbClr val="000000"/>
              </a:buClr>
              <a:buSzPts val="5400"/>
              <a:buFont typeface="Helvetica Neue"/>
              <a:buNone/>
              <a:defRPr sz="5400"/>
            </a:lvl2pPr>
            <a:lvl3pPr marL="1371600" lvl="2" indent="-228600" algn="ctr">
              <a:lnSpc>
                <a:spcPct val="100000"/>
              </a:lnSpc>
              <a:spcBef>
                <a:spcPts val="0"/>
              </a:spcBef>
              <a:spcAft>
                <a:spcPts val="0"/>
              </a:spcAft>
              <a:buClr>
                <a:srgbClr val="000000"/>
              </a:buClr>
              <a:buSzPts val="5400"/>
              <a:buFont typeface="Helvetica Neue"/>
              <a:buNone/>
              <a:defRPr sz="5400"/>
            </a:lvl3pPr>
            <a:lvl4pPr marL="1828800" lvl="3" indent="-228600" algn="ctr">
              <a:lnSpc>
                <a:spcPct val="100000"/>
              </a:lnSpc>
              <a:spcBef>
                <a:spcPts val="0"/>
              </a:spcBef>
              <a:spcAft>
                <a:spcPts val="0"/>
              </a:spcAft>
              <a:buClr>
                <a:srgbClr val="000000"/>
              </a:buClr>
              <a:buSzPts val="5400"/>
              <a:buFont typeface="Helvetica Neue"/>
              <a:buNone/>
              <a:defRPr sz="5400"/>
            </a:lvl4pPr>
            <a:lvl5pPr marL="2286000" lvl="4" indent="-228600" algn="ctr">
              <a:lnSpc>
                <a:spcPct val="100000"/>
              </a:lnSpc>
              <a:spcBef>
                <a:spcPts val="0"/>
              </a:spcBef>
              <a:spcAft>
                <a:spcPts val="0"/>
              </a:spcAft>
              <a:buClr>
                <a:srgbClr val="000000"/>
              </a:buClr>
              <a:buSzPts val="5400"/>
              <a:buFont typeface="Helvetica Neue"/>
              <a:buNone/>
              <a:defRPr sz="5400"/>
            </a:lvl5pPr>
            <a:lvl6pPr marL="2743200" lvl="5" indent="-371475" algn="l">
              <a:lnSpc>
                <a:spcPct val="100000"/>
              </a:lnSpc>
              <a:spcBef>
                <a:spcPts val="5900"/>
              </a:spcBef>
              <a:spcAft>
                <a:spcPts val="0"/>
              </a:spcAft>
              <a:buClr>
                <a:srgbClr val="000000"/>
              </a:buClr>
              <a:buSzPts val="2250"/>
              <a:buChar char="•"/>
              <a:defRPr/>
            </a:lvl6pPr>
            <a:lvl7pPr marL="3200400" lvl="6" indent="-371475" algn="l">
              <a:lnSpc>
                <a:spcPct val="100000"/>
              </a:lnSpc>
              <a:spcBef>
                <a:spcPts val="5900"/>
              </a:spcBef>
              <a:spcAft>
                <a:spcPts val="0"/>
              </a:spcAft>
              <a:buClr>
                <a:srgbClr val="000000"/>
              </a:buClr>
              <a:buSzPts val="2250"/>
              <a:buChar char="•"/>
              <a:defRPr/>
            </a:lvl7pPr>
            <a:lvl8pPr marL="3657600" lvl="7" indent="-371475" algn="l">
              <a:lnSpc>
                <a:spcPct val="100000"/>
              </a:lnSpc>
              <a:spcBef>
                <a:spcPts val="5900"/>
              </a:spcBef>
              <a:spcAft>
                <a:spcPts val="0"/>
              </a:spcAft>
              <a:buClr>
                <a:srgbClr val="000000"/>
              </a:buClr>
              <a:buSzPts val="2250"/>
              <a:buChar char="•"/>
              <a:defRPr/>
            </a:lvl8pPr>
            <a:lvl9pPr marL="4114800" lvl="8" indent="-371475" algn="l">
              <a:lnSpc>
                <a:spcPct val="100000"/>
              </a:lnSpc>
              <a:spcBef>
                <a:spcPts val="5900"/>
              </a:spcBef>
              <a:spcAft>
                <a:spcPts val="0"/>
              </a:spcAft>
              <a:buClr>
                <a:srgbClr val="000000"/>
              </a:buClr>
              <a:buSzPts val="2250"/>
              <a:buChar char="•"/>
              <a:defRPr/>
            </a:lvl9pPr>
          </a:lstStyle>
          <a:p>
            <a:endParaRPr/>
          </a:p>
        </p:txBody>
      </p:sp>
      <p:sp>
        <p:nvSpPr>
          <p:cNvPr id="22" name="Google Shape;22;p26"/>
          <p:cNvSpPr txBox="1">
            <a:spLocks noGrp="1"/>
          </p:cNvSpPr>
          <p:nvPr>
            <p:ph type="sldNum" idx="12"/>
          </p:nvPr>
        </p:nvSpPr>
        <p:spPr>
          <a:xfrm>
            <a:off x="11959031" y="13081000"/>
            <a:ext cx="453238" cy="461059"/>
          </a:xfrm>
          <a:prstGeom prst="rect">
            <a:avLst/>
          </a:prstGeom>
          <a:noFill/>
          <a:ln>
            <a:noFill/>
          </a:ln>
        </p:spPr>
        <p:txBody>
          <a:bodyPr spcFirstLastPara="1" wrap="square" lIns="50800" tIns="50800" rIns="50800" bIns="50800" anchor="t" anchorCtr="0">
            <a:spAutoFit/>
          </a:bodyPr>
          <a:lstStyle>
            <a:lvl1pPr marL="0" lvl="0"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1pPr>
            <a:lvl2pPr marL="0" lvl="1"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2pPr>
            <a:lvl3pPr marL="0" lvl="2"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3pPr>
            <a:lvl4pPr marL="0" lvl="3"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4pPr>
            <a:lvl5pPr marL="0" lvl="4"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5pPr>
            <a:lvl6pPr marL="0" lvl="5"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6pPr>
            <a:lvl7pPr marL="0" lvl="6"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7pPr>
            <a:lvl8pPr marL="0" lvl="7"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8pPr>
            <a:lvl9pPr marL="0" lvl="8"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Center">
  <p:cSld name="Title - Center">
    <p:spTree>
      <p:nvGrpSpPr>
        <p:cNvPr id="1" name="Shape 23"/>
        <p:cNvGrpSpPr/>
        <p:nvPr/>
      </p:nvGrpSpPr>
      <p:grpSpPr>
        <a:xfrm>
          <a:off x="0" y="0"/>
          <a:ext cx="0" cy="0"/>
          <a:chOff x="0" y="0"/>
          <a:chExt cx="0" cy="0"/>
        </a:xfrm>
      </p:grpSpPr>
      <p:sp>
        <p:nvSpPr>
          <p:cNvPr id="24" name="Google Shape;24;p27"/>
          <p:cNvSpPr txBox="1">
            <a:spLocks noGrp="1"/>
          </p:cNvSpPr>
          <p:nvPr>
            <p:ph type="title"/>
          </p:nvPr>
        </p:nvSpPr>
        <p:spPr>
          <a:xfrm>
            <a:off x="1778000" y="4533900"/>
            <a:ext cx="20828000" cy="4648200"/>
          </a:xfrm>
          <a:prstGeom prst="rect">
            <a:avLst/>
          </a:prstGeom>
          <a:noFill/>
          <a:ln>
            <a:noFill/>
          </a:ln>
        </p:spPr>
        <p:txBody>
          <a:bodyPr spcFirstLastPara="1" wrap="square" lIns="50800" tIns="50800" rIns="50800" bIns="50800" anchor="ctr" anchorCtr="0">
            <a:normAutofit/>
          </a:bodyPr>
          <a:lstStyle>
            <a:lvl1pPr lvl="0" algn="ctr">
              <a:lnSpc>
                <a:spcPct val="100000"/>
              </a:lnSpc>
              <a:spcBef>
                <a:spcPts val="0"/>
              </a:spcBef>
              <a:spcAft>
                <a:spcPts val="0"/>
              </a:spcAft>
              <a:buClr>
                <a:srgbClr val="000000"/>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25" name="Google Shape;25;p27"/>
          <p:cNvSpPr txBox="1">
            <a:spLocks noGrp="1"/>
          </p:cNvSpPr>
          <p:nvPr>
            <p:ph type="sldNum" idx="12"/>
          </p:nvPr>
        </p:nvSpPr>
        <p:spPr>
          <a:xfrm>
            <a:off x="11959031" y="13081000"/>
            <a:ext cx="453238" cy="461059"/>
          </a:xfrm>
          <a:prstGeom prst="rect">
            <a:avLst/>
          </a:prstGeom>
          <a:noFill/>
          <a:ln>
            <a:noFill/>
          </a:ln>
        </p:spPr>
        <p:txBody>
          <a:bodyPr spcFirstLastPara="1" wrap="square" lIns="50800" tIns="50800" rIns="50800" bIns="50800" anchor="t" anchorCtr="0">
            <a:spAutoFit/>
          </a:bodyPr>
          <a:lstStyle>
            <a:lvl1pPr marL="0" lvl="0"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1pPr>
            <a:lvl2pPr marL="0" lvl="1"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2pPr>
            <a:lvl3pPr marL="0" lvl="2"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3pPr>
            <a:lvl4pPr marL="0" lvl="3"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4pPr>
            <a:lvl5pPr marL="0" lvl="4"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5pPr>
            <a:lvl6pPr marL="0" lvl="5"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6pPr>
            <a:lvl7pPr marL="0" lvl="6"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7pPr>
            <a:lvl8pPr marL="0" lvl="7"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8pPr>
            <a:lvl9pPr marL="0" lvl="8"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Photo - Vertical">
  <p:cSld name="Photo - Vertical">
    <p:spTree>
      <p:nvGrpSpPr>
        <p:cNvPr id="1" name="Shape 26"/>
        <p:cNvGrpSpPr/>
        <p:nvPr/>
      </p:nvGrpSpPr>
      <p:grpSpPr>
        <a:xfrm>
          <a:off x="0" y="0"/>
          <a:ext cx="0" cy="0"/>
          <a:chOff x="0" y="0"/>
          <a:chExt cx="0" cy="0"/>
        </a:xfrm>
      </p:grpSpPr>
      <p:sp>
        <p:nvSpPr>
          <p:cNvPr id="27" name="Google Shape;27;p28"/>
          <p:cNvSpPr>
            <a:spLocks noGrp="1"/>
          </p:cNvSpPr>
          <p:nvPr>
            <p:ph type="pic" idx="2"/>
          </p:nvPr>
        </p:nvSpPr>
        <p:spPr>
          <a:xfrm>
            <a:off x="12827000" y="952500"/>
            <a:ext cx="11468100" cy="11468100"/>
          </a:xfrm>
          <a:prstGeom prst="rect">
            <a:avLst/>
          </a:prstGeom>
          <a:noFill/>
          <a:ln>
            <a:noFill/>
          </a:ln>
        </p:spPr>
      </p:sp>
      <p:sp>
        <p:nvSpPr>
          <p:cNvPr id="28" name="Google Shape;28;p28"/>
          <p:cNvSpPr txBox="1">
            <a:spLocks noGrp="1"/>
          </p:cNvSpPr>
          <p:nvPr>
            <p:ph type="title"/>
          </p:nvPr>
        </p:nvSpPr>
        <p:spPr>
          <a:xfrm>
            <a:off x="1651000" y="952500"/>
            <a:ext cx="10223500" cy="5549900"/>
          </a:xfrm>
          <a:prstGeom prst="rect">
            <a:avLst/>
          </a:prstGeom>
          <a:noFill/>
          <a:ln>
            <a:noFill/>
          </a:ln>
        </p:spPr>
        <p:txBody>
          <a:bodyPr spcFirstLastPara="1" wrap="square" lIns="50800" tIns="50800" rIns="50800" bIns="50800" anchor="b" anchorCtr="0">
            <a:normAutofit/>
          </a:bodyPr>
          <a:lstStyle>
            <a:lvl1pPr lvl="0" algn="ctr">
              <a:lnSpc>
                <a:spcPct val="100000"/>
              </a:lnSpc>
              <a:spcBef>
                <a:spcPts val="0"/>
              </a:spcBef>
              <a:spcAft>
                <a:spcPts val="0"/>
              </a:spcAft>
              <a:buClr>
                <a:srgbClr val="000000"/>
              </a:buClr>
              <a:buSzPts val="8400"/>
              <a:buFont typeface="Helvetica Neue"/>
              <a:buNone/>
              <a:defRPr sz="8400"/>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29" name="Google Shape;29;p28"/>
          <p:cNvSpPr txBox="1">
            <a:spLocks noGrp="1"/>
          </p:cNvSpPr>
          <p:nvPr>
            <p:ph type="body" idx="1"/>
          </p:nvPr>
        </p:nvSpPr>
        <p:spPr>
          <a:xfrm>
            <a:off x="1651000" y="6527800"/>
            <a:ext cx="10223500" cy="5727700"/>
          </a:xfrm>
          <a:prstGeom prst="rect">
            <a:avLst/>
          </a:prstGeom>
          <a:noFill/>
          <a:ln>
            <a:noFill/>
          </a:ln>
        </p:spPr>
        <p:txBody>
          <a:bodyPr spcFirstLastPara="1" wrap="square" lIns="50800" tIns="50800" rIns="50800" bIns="50800" anchor="t" anchorCtr="0">
            <a:normAutofit/>
          </a:bodyPr>
          <a:lstStyle>
            <a:lvl1pPr marL="457200" lvl="0" indent="-228600" algn="ctr">
              <a:lnSpc>
                <a:spcPct val="100000"/>
              </a:lnSpc>
              <a:spcBef>
                <a:spcPts val="0"/>
              </a:spcBef>
              <a:spcAft>
                <a:spcPts val="0"/>
              </a:spcAft>
              <a:buClr>
                <a:srgbClr val="000000"/>
              </a:buClr>
              <a:buSzPts val="5400"/>
              <a:buFont typeface="Helvetica Neue"/>
              <a:buNone/>
              <a:defRPr sz="5400"/>
            </a:lvl1pPr>
            <a:lvl2pPr marL="914400" lvl="1" indent="-228600" algn="ctr">
              <a:lnSpc>
                <a:spcPct val="100000"/>
              </a:lnSpc>
              <a:spcBef>
                <a:spcPts val="0"/>
              </a:spcBef>
              <a:spcAft>
                <a:spcPts val="0"/>
              </a:spcAft>
              <a:buClr>
                <a:srgbClr val="000000"/>
              </a:buClr>
              <a:buSzPts val="5400"/>
              <a:buFont typeface="Helvetica Neue"/>
              <a:buNone/>
              <a:defRPr sz="5400"/>
            </a:lvl2pPr>
            <a:lvl3pPr marL="1371600" lvl="2" indent="-228600" algn="ctr">
              <a:lnSpc>
                <a:spcPct val="100000"/>
              </a:lnSpc>
              <a:spcBef>
                <a:spcPts val="0"/>
              </a:spcBef>
              <a:spcAft>
                <a:spcPts val="0"/>
              </a:spcAft>
              <a:buClr>
                <a:srgbClr val="000000"/>
              </a:buClr>
              <a:buSzPts val="5400"/>
              <a:buFont typeface="Helvetica Neue"/>
              <a:buNone/>
              <a:defRPr sz="5400"/>
            </a:lvl3pPr>
            <a:lvl4pPr marL="1828800" lvl="3" indent="-228600" algn="ctr">
              <a:lnSpc>
                <a:spcPct val="100000"/>
              </a:lnSpc>
              <a:spcBef>
                <a:spcPts val="0"/>
              </a:spcBef>
              <a:spcAft>
                <a:spcPts val="0"/>
              </a:spcAft>
              <a:buClr>
                <a:srgbClr val="000000"/>
              </a:buClr>
              <a:buSzPts val="5400"/>
              <a:buFont typeface="Helvetica Neue"/>
              <a:buNone/>
              <a:defRPr sz="5400"/>
            </a:lvl4pPr>
            <a:lvl5pPr marL="2286000" lvl="4" indent="-228600" algn="ctr">
              <a:lnSpc>
                <a:spcPct val="100000"/>
              </a:lnSpc>
              <a:spcBef>
                <a:spcPts val="0"/>
              </a:spcBef>
              <a:spcAft>
                <a:spcPts val="0"/>
              </a:spcAft>
              <a:buClr>
                <a:srgbClr val="000000"/>
              </a:buClr>
              <a:buSzPts val="5400"/>
              <a:buFont typeface="Helvetica Neue"/>
              <a:buNone/>
              <a:defRPr sz="5400"/>
            </a:lvl5pPr>
            <a:lvl6pPr marL="2743200" lvl="5" indent="-371475" algn="l">
              <a:lnSpc>
                <a:spcPct val="100000"/>
              </a:lnSpc>
              <a:spcBef>
                <a:spcPts val="5900"/>
              </a:spcBef>
              <a:spcAft>
                <a:spcPts val="0"/>
              </a:spcAft>
              <a:buClr>
                <a:srgbClr val="000000"/>
              </a:buClr>
              <a:buSzPts val="2250"/>
              <a:buChar char="•"/>
              <a:defRPr/>
            </a:lvl6pPr>
            <a:lvl7pPr marL="3200400" lvl="6" indent="-371475" algn="l">
              <a:lnSpc>
                <a:spcPct val="100000"/>
              </a:lnSpc>
              <a:spcBef>
                <a:spcPts val="5900"/>
              </a:spcBef>
              <a:spcAft>
                <a:spcPts val="0"/>
              </a:spcAft>
              <a:buClr>
                <a:srgbClr val="000000"/>
              </a:buClr>
              <a:buSzPts val="2250"/>
              <a:buChar char="•"/>
              <a:defRPr/>
            </a:lvl7pPr>
            <a:lvl8pPr marL="3657600" lvl="7" indent="-371475" algn="l">
              <a:lnSpc>
                <a:spcPct val="100000"/>
              </a:lnSpc>
              <a:spcBef>
                <a:spcPts val="5900"/>
              </a:spcBef>
              <a:spcAft>
                <a:spcPts val="0"/>
              </a:spcAft>
              <a:buClr>
                <a:srgbClr val="000000"/>
              </a:buClr>
              <a:buSzPts val="2250"/>
              <a:buChar char="•"/>
              <a:defRPr/>
            </a:lvl8pPr>
            <a:lvl9pPr marL="4114800" lvl="8" indent="-371475" algn="l">
              <a:lnSpc>
                <a:spcPct val="100000"/>
              </a:lnSpc>
              <a:spcBef>
                <a:spcPts val="5900"/>
              </a:spcBef>
              <a:spcAft>
                <a:spcPts val="0"/>
              </a:spcAft>
              <a:buClr>
                <a:srgbClr val="000000"/>
              </a:buClr>
              <a:buSzPts val="2250"/>
              <a:buChar char="•"/>
              <a:defRPr/>
            </a:lvl9pPr>
          </a:lstStyle>
          <a:p>
            <a:endParaRPr/>
          </a:p>
        </p:txBody>
      </p:sp>
      <p:sp>
        <p:nvSpPr>
          <p:cNvPr id="30" name="Google Shape;30;p28"/>
          <p:cNvSpPr txBox="1">
            <a:spLocks noGrp="1"/>
          </p:cNvSpPr>
          <p:nvPr>
            <p:ph type="sldNum" idx="12"/>
          </p:nvPr>
        </p:nvSpPr>
        <p:spPr>
          <a:xfrm>
            <a:off x="11959031" y="13081000"/>
            <a:ext cx="453238" cy="461059"/>
          </a:xfrm>
          <a:prstGeom prst="rect">
            <a:avLst/>
          </a:prstGeom>
          <a:noFill/>
          <a:ln>
            <a:noFill/>
          </a:ln>
        </p:spPr>
        <p:txBody>
          <a:bodyPr spcFirstLastPara="1" wrap="square" lIns="50800" tIns="50800" rIns="50800" bIns="50800" anchor="t" anchorCtr="0">
            <a:spAutoFit/>
          </a:bodyPr>
          <a:lstStyle>
            <a:lvl1pPr marL="0" lvl="0"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1pPr>
            <a:lvl2pPr marL="0" lvl="1"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2pPr>
            <a:lvl3pPr marL="0" lvl="2"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3pPr>
            <a:lvl4pPr marL="0" lvl="3"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4pPr>
            <a:lvl5pPr marL="0" lvl="4"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5pPr>
            <a:lvl6pPr marL="0" lvl="5"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6pPr>
            <a:lvl7pPr marL="0" lvl="6"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7pPr>
            <a:lvl8pPr marL="0" lvl="7"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8pPr>
            <a:lvl9pPr marL="0" lvl="8"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Top">
  <p:cSld name="Title - Top">
    <p:spTree>
      <p:nvGrpSpPr>
        <p:cNvPr id="1" name="Shape 31"/>
        <p:cNvGrpSpPr/>
        <p:nvPr/>
      </p:nvGrpSpPr>
      <p:grpSpPr>
        <a:xfrm>
          <a:off x="0" y="0"/>
          <a:ext cx="0" cy="0"/>
          <a:chOff x="0" y="0"/>
          <a:chExt cx="0" cy="0"/>
        </a:xfrm>
      </p:grpSpPr>
      <p:sp>
        <p:nvSpPr>
          <p:cNvPr id="32" name="Google Shape;32;p29"/>
          <p:cNvSpPr txBox="1">
            <a:spLocks noGrp="1"/>
          </p:cNvSpPr>
          <p:nvPr>
            <p:ph type="title"/>
          </p:nvPr>
        </p:nvSpPr>
        <p:spPr>
          <a:xfrm>
            <a:off x="1689100" y="355600"/>
            <a:ext cx="21005799" cy="2286000"/>
          </a:xfrm>
          <a:prstGeom prst="rect">
            <a:avLst/>
          </a:prstGeom>
          <a:noFill/>
          <a:ln>
            <a:noFill/>
          </a:ln>
        </p:spPr>
        <p:txBody>
          <a:bodyPr spcFirstLastPara="1" wrap="square" lIns="50800" tIns="50800" rIns="50800" bIns="50800" anchor="ctr" anchorCtr="0">
            <a:normAutofit/>
          </a:bodyPr>
          <a:lstStyle>
            <a:lvl1pPr lvl="0" algn="ctr">
              <a:lnSpc>
                <a:spcPct val="100000"/>
              </a:lnSpc>
              <a:spcBef>
                <a:spcPts val="0"/>
              </a:spcBef>
              <a:spcAft>
                <a:spcPts val="0"/>
              </a:spcAft>
              <a:buClr>
                <a:srgbClr val="000000"/>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33" name="Google Shape;33;p29"/>
          <p:cNvSpPr txBox="1">
            <a:spLocks noGrp="1"/>
          </p:cNvSpPr>
          <p:nvPr>
            <p:ph type="sldNum" idx="12"/>
          </p:nvPr>
        </p:nvSpPr>
        <p:spPr>
          <a:xfrm>
            <a:off x="11959031" y="13081000"/>
            <a:ext cx="453238" cy="461059"/>
          </a:xfrm>
          <a:prstGeom prst="rect">
            <a:avLst/>
          </a:prstGeom>
          <a:noFill/>
          <a:ln>
            <a:noFill/>
          </a:ln>
        </p:spPr>
        <p:txBody>
          <a:bodyPr spcFirstLastPara="1" wrap="square" lIns="50800" tIns="50800" rIns="50800" bIns="50800" anchor="t" anchorCtr="0">
            <a:spAutoFit/>
          </a:bodyPr>
          <a:lstStyle>
            <a:lvl1pPr marL="0" lvl="0"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1pPr>
            <a:lvl2pPr marL="0" lvl="1"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2pPr>
            <a:lvl3pPr marL="0" lvl="2"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3pPr>
            <a:lvl4pPr marL="0" lvl="3"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4pPr>
            <a:lvl5pPr marL="0" lvl="4"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5pPr>
            <a:lvl6pPr marL="0" lvl="5"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6pPr>
            <a:lvl7pPr marL="0" lvl="6"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7pPr>
            <a:lvl8pPr marL="0" lvl="7"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8pPr>
            <a:lvl9pPr marL="0" lvl="8"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mp; Bullets">
  <p:cSld name="Title &amp; Bullets">
    <p:spTree>
      <p:nvGrpSpPr>
        <p:cNvPr id="1" name="Shape 34"/>
        <p:cNvGrpSpPr/>
        <p:nvPr/>
      </p:nvGrpSpPr>
      <p:grpSpPr>
        <a:xfrm>
          <a:off x="0" y="0"/>
          <a:ext cx="0" cy="0"/>
          <a:chOff x="0" y="0"/>
          <a:chExt cx="0" cy="0"/>
        </a:xfrm>
      </p:grpSpPr>
      <p:sp>
        <p:nvSpPr>
          <p:cNvPr id="35" name="Google Shape;35;p30"/>
          <p:cNvSpPr txBox="1">
            <a:spLocks noGrp="1"/>
          </p:cNvSpPr>
          <p:nvPr>
            <p:ph type="title"/>
          </p:nvPr>
        </p:nvSpPr>
        <p:spPr>
          <a:xfrm>
            <a:off x="1689100" y="355600"/>
            <a:ext cx="21005799" cy="2286000"/>
          </a:xfrm>
          <a:prstGeom prst="rect">
            <a:avLst/>
          </a:prstGeom>
          <a:noFill/>
          <a:ln>
            <a:noFill/>
          </a:ln>
        </p:spPr>
        <p:txBody>
          <a:bodyPr spcFirstLastPara="1" wrap="square" lIns="50800" tIns="50800" rIns="50800" bIns="50800" anchor="ctr" anchorCtr="0">
            <a:normAutofit/>
          </a:bodyPr>
          <a:lstStyle>
            <a:lvl1pPr lvl="0" algn="ctr">
              <a:lnSpc>
                <a:spcPct val="100000"/>
              </a:lnSpc>
              <a:spcBef>
                <a:spcPts val="0"/>
              </a:spcBef>
              <a:spcAft>
                <a:spcPts val="0"/>
              </a:spcAft>
              <a:buClr>
                <a:srgbClr val="000000"/>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36" name="Google Shape;36;p30"/>
          <p:cNvSpPr txBox="1">
            <a:spLocks noGrp="1"/>
          </p:cNvSpPr>
          <p:nvPr>
            <p:ph type="body" idx="1"/>
          </p:nvPr>
        </p:nvSpPr>
        <p:spPr>
          <a:xfrm>
            <a:off x="1689100" y="3149600"/>
            <a:ext cx="21005799" cy="9296400"/>
          </a:xfrm>
          <a:prstGeom prst="rect">
            <a:avLst/>
          </a:prstGeom>
          <a:noFill/>
          <a:ln>
            <a:noFill/>
          </a:ln>
        </p:spPr>
        <p:txBody>
          <a:bodyPr spcFirstLastPara="1" wrap="square" lIns="50800" tIns="50800" rIns="50800" bIns="50800" anchor="ctr" anchorCtr="0">
            <a:normAutofit/>
          </a:bodyPr>
          <a:lstStyle>
            <a:lvl1pPr marL="457200" lvl="0" indent="-609600" algn="l">
              <a:lnSpc>
                <a:spcPct val="100000"/>
              </a:lnSpc>
              <a:spcBef>
                <a:spcPts val="5900"/>
              </a:spcBef>
              <a:spcAft>
                <a:spcPts val="0"/>
              </a:spcAft>
              <a:buClr>
                <a:srgbClr val="000000"/>
              </a:buClr>
              <a:buSzPts val="6000"/>
              <a:buFont typeface="Helvetica Neue"/>
              <a:buChar char="•"/>
              <a:defRPr sz="4800"/>
            </a:lvl1pPr>
            <a:lvl2pPr marL="914400" lvl="1" indent="-609600" algn="l">
              <a:lnSpc>
                <a:spcPct val="100000"/>
              </a:lnSpc>
              <a:spcBef>
                <a:spcPts val="5900"/>
              </a:spcBef>
              <a:spcAft>
                <a:spcPts val="0"/>
              </a:spcAft>
              <a:buClr>
                <a:srgbClr val="000000"/>
              </a:buClr>
              <a:buSzPts val="6000"/>
              <a:buFont typeface="Helvetica Neue"/>
              <a:buChar char="•"/>
              <a:defRPr sz="4800"/>
            </a:lvl2pPr>
            <a:lvl3pPr marL="1371600" lvl="2" indent="-609600" algn="l">
              <a:lnSpc>
                <a:spcPct val="100000"/>
              </a:lnSpc>
              <a:spcBef>
                <a:spcPts val="5900"/>
              </a:spcBef>
              <a:spcAft>
                <a:spcPts val="0"/>
              </a:spcAft>
              <a:buClr>
                <a:srgbClr val="000000"/>
              </a:buClr>
              <a:buSzPts val="6000"/>
              <a:buFont typeface="Helvetica Neue"/>
              <a:buChar char="•"/>
              <a:defRPr sz="4800"/>
            </a:lvl3pPr>
            <a:lvl4pPr marL="1828800" lvl="3" indent="-609600" algn="l">
              <a:lnSpc>
                <a:spcPct val="100000"/>
              </a:lnSpc>
              <a:spcBef>
                <a:spcPts val="5900"/>
              </a:spcBef>
              <a:spcAft>
                <a:spcPts val="0"/>
              </a:spcAft>
              <a:buClr>
                <a:srgbClr val="000000"/>
              </a:buClr>
              <a:buSzPts val="6000"/>
              <a:buFont typeface="Helvetica Neue"/>
              <a:buChar char="•"/>
              <a:defRPr sz="4800"/>
            </a:lvl4pPr>
            <a:lvl5pPr marL="2286000" lvl="4" indent="-609600" algn="l">
              <a:lnSpc>
                <a:spcPct val="100000"/>
              </a:lnSpc>
              <a:spcBef>
                <a:spcPts val="5900"/>
              </a:spcBef>
              <a:spcAft>
                <a:spcPts val="0"/>
              </a:spcAft>
              <a:buClr>
                <a:srgbClr val="000000"/>
              </a:buClr>
              <a:buSzPts val="6000"/>
              <a:buFont typeface="Helvetica Neue"/>
              <a:buChar char="•"/>
              <a:defRPr sz="4800"/>
            </a:lvl5pPr>
            <a:lvl6pPr marL="2743200" lvl="5" indent="-371475" algn="l">
              <a:lnSpc>
                <a:spcPct val="100000"/>
              </a:lnSpc>
              <a:spcBef>
                <a:spcPts val="5900"/>
              </a:spcBef>
              <a:spcAft>
                <a:spcPts val="0"/>
              </a:spcAft>
              <a:buClr>
                <a:srgbClr val="000000"/>
              </a:buClr>
              <a:buSzPts val="2250"/>
              <a:buChar char="•"/>
              <a:defRPr/>
            </a:lvl6pPr>
            <a:lvl7pPr marL="3200400" lvl="6" indent="-371475" algn="l">
              <a:lnSpc>
                <a:spcPct val="100000"/>
              </a:lnSpc>
              <a:spcBef>
                <a:spcPts val="5900"/>
              </a:spcBef>
              <a:spcAft>
                <a:spcPts val="0"/>
              </a:spcAft>
              <a:buClr>
                <a:srgbClr val="000000"/>
              </a:buClr>
              <a:buSzPts val="2250"/>
              <a:buChar char="•"/>
              <a:defRPr/>
            </a:lvl7pPr>
            <a:lvl8pPr marL="3657600" lvl="7" indent="-371475" algn="l">
              <a:lnSpc>
                <a:spcPct val="100000"/>
              </a:lnSpc>
              <a:spcBef>
                <a:spcPts val="5900"/>
              </a:spcBef>
              <a:spcAft>
                <a:spcPts val="0"/>
              </a:spcAft>
              <a:buClr>
                <a:srgbClr val="000000"/>
              </a:buClr>
              <a:buSzPts val="2250"/>
              <a:buChar char="•"/>
              <a:defRPr/>
            </a:lvl8pPr>
            <a:lvl9pPr marL="4114800" lvl="8" indent="-371475" algn="l">
              <a:lnSpc>
                <a:spcPct val="100000"/>
              </a:lnSpc>
              <a:spcBef>
                <a:spcPts val="5900"/>
              </a:spcBef>
              <a:spcAft>
                <a:spcPts val="0"/>
              </a:spcAft>
              <a:buClr>
                <a:srgbClr val="000000"/>
              </a:buClr>
              <a:buSzPts val="2250"/>
              <a:buChar char="•"/>
              <a:defRPr/>
            </a:lvl9pPr>
          </a:lstStyle>
          <a:p>
            <a:endParaRPr/>
          </a:p>
        </p:txBody>
      </p:sp>
      <p:sp>
        <p:nvSpPr>
          <p:cNvPr id="37" name="Google Shape;37;p30"/>
          <p:cNvSpPr txBox="1">
            <a:spLocks noGrp="1"/>
          </p:cNvSpPr>
          <p:nvPr>
            <p:ph type="sldNum" idx="12"/>
          </p:nvPr>
        </p:nvSpPr>
        <p:spPr>
          <a:xfrm>
            <a:off x="11959031" y="13081000"/>
            <a:ext cx="453238" cy="461059"/>
          </a:xfrm>
          <a:prstGeom prst="rect">
            <a:avLst/>
          </a:prstGeom>
          <a:noFill/>
          <a:ln>
            <a:noFill/>
          </a:ln>
        </p:spPr>
        <p:txBody>
          <a:bodyPr spcFirstLastPara="1" wrap="square" lIns="50800" tIns="50800" rIns="50800" bIns="50800" anchor="t" anchorCtr="0">
            <a:spAutoFit/>
          </a:bodyPr>
          <a:lstStyle>
            <a:lvl1pPr marL="0" lvl="0"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1pPr>
            <a:lvl2pPr marL="0" lvl="1"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2pPr>
            <a:lvl3pPr marL="0" lvl="2"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3pPr>
            <a:lvl4pPr marL="0" lvl="3"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4pPr>
            <a:lvl5pPr marL="0" lvl="4"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5pPr>
            <a:lvl6pPr marL="0" lvl="5"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6pPr>
            <a:lvl7pPr marL="0" lvl="6"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7pPr>
            <a:lvl8pPr marL="0" lvl="7"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8pPr>
            <a:lvl9pPr marL="0" lvl="8"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ullets">
  <p:cSld name="Bullets">
    <p:spTree>
      <p:nvGrpSpPr>
        <p:cNvPr id="1" name="Shape 38"/>
        <p:cNvGrpSpPr/>
        <p:nvPr/>
      </p:nvGrpSpPr>
      <p:grpSpPr>
        <a:xfrm>
          <a:off x="0" y="0"/>
          <a:ext cx="0" cy="0"/>
          <a:chOff x="0" y="0"/>
          <a:chExt cx="0" cy="0"/>
        </a:xfrm>
      </p:grpSpPr>
      <p:sp>
        <p:nvSpPr>
          <p:cNvPr id="39" name="Google Shape;39;p31"/>
          <p:cNvSpPr txBox="1">
            <a:spLocks noGrp="1"/>
          </p:cNvSpPr>
          <p:nvPr>
            <p:ph type="body" idx="1"/>
          </p:nvPr>
        </p:nvSpPr>
        <p:spPr>
          <a:xfrm>
            <a:off x="1689100" y="1778000"/>
            <a:ext cx="21005799" cy="10160000"/>
          </a:xfrm>
          <a:prstGeom prst="rect">
            <a:avLst/>
          </a:prstGeom>
          <a:noFill/>
          <a:ln>
            <a:noFill/>
          </a:ln>
        </p:spPr>
        <p:txBody>
          <a:bodyPr spcFirstLastPara="1" wrap="square" lIns="50800" tIns="50800" rIns="50800" bIns="50800" anchor="ctr" anchorCtr="0">
            <a:normAutofit/>
          </a:bodyPr>
          <a:lstStyle>
            <a:lvl1pPr marL="457200" lvl="0" indent="-609600" algn="l">
              <a:lnSpc>
                <a:spcPct val="100000"/>
              </a:lnSpc>
              <a:spcBef>
                <a:spcPts val="5900"/>
              </a:spcBef>
              <a:spcAft>
                <a:spcPts val="0"/>
              </a:spcAft>
              <a:buClr>
                <a:srgbClr val="000000"/>
              </a:buClr>
              <a:buSzPts val="6000"/>
              <a:buFont typeface="Helvetica Neue"/>
              <a:buChar char="•"/>
              <a:defRPr sz="4800"/>
            </a:lvl1pPr>
            <a:lvl2pPr marL="914400" lvl="1" indent="-609600" algn="l">
              <a:lnSpc>
                <a:spcPct val="100000"/>
              </a:lnSpc>
              <a:spcBef>
                <a:spcPts val="5900"/>
              </a:spcBef>
              <a:spcAft>
                <a:spcPts val="0"/>
              </a:spcAft>
              <a:buClr>
                <a:srgbClr val="000000"/>
              </a:buClr>
              <a:buSzPts val="6000"/>
              <a:buFont typeface="Helvetica Neue"/>
              <a:buChar char="•"/>
              <a:defRPr sz="4800"/>
            </a:lvl2pPr>
            <a:lvl3pPr marL="1371600" lvl="2" indent="-609600" algn="l">
              <a:lnSpc>
                <a:spcPct val="100000"/>
              </a:lnSpc>
              <a:spcBef>
                <a:spcPts val="5900"/>
              </a:spcBef>
              <a:spcAft>
                <a:spcPts val="0"/>
              </a:spcAft>
              <a:buClr>
                <a:srgbClr val="000000"/>
              </a:buClr>
              <a:buSzPts val="6000"/>
              <a:buFont typeface="Helvetica Neue"/>
              <a:buChar char="•"/>
              <a:defRPr sz="4800"/>
            </a:lvl3pPr>
            <a:lvl4pPr marL="1828800" lvl="3" indent="-609600" algn="l">
              <a:lnSpc>
                <a:spcPct val="100000"/>
              </a:lnSpc>
              <a:spcBef>
                <a:spcPts val="5900"/>
              </a:spcBef>
              <a:spcAft>
                <a:spcPts val="0"/>
              </a:spcAft>
              <a:buClr>
                <a:srgbClr val="000000"/>
              </a:buClr>
              <a:buSzPts val="6000"/>
              <a:buFont typeface="Helvetica Neue"/>
              <a:buChar char="•"/>
              <a:defRPr sz="4800"/>
            </a:lvl4pPr>
            <a:lvl5pPr marL="2286000" lvl="4" indent="-609600" algn="l">
              <a:lnSpc>
                <a:spcPct val="100000"/>
              </a:lnSpc>
              <a:spcBef>
                <a:spcPts val="5900"/>
              </a:spcBef>
              <a:spcAft>
                <a:spcPts val="0"/>
              </a:spcAft>
              <a:buClr>
                <a:srgbClr val="000000"/>
              </a:buClr>
              <a:buSzPts val="6000"/>
              <a:buFont typeface="Helvetica Neue"/>
              <a:buChar char="•"/>
              <a:defRPr sz="4800"/>
            </a:lvl5pPr>
            <a:lvl6pPr marL="2743200" lvl="5" indent="-371475" algn="l">
              <a:lnSpc>
                <a:spcPct val="100000"/>
              </a:lnSpc>
              <a:spcBef>
                <a:spcPts val="5900"/>
              </a:spcBef>
              <a:spcAft>
                <a:spcPts val="0"/>
              </a:spcAft>
              <a:buClr>
                <a:srgbClr val="000000"/>
              </a:buClr>
              <a:buSzPts val="2250"/>
              <a:buChar char="•"/>
              <a:defRPr/>
            </a:lvl6pPr>
            <a:lvl7pPr marL="3200400" lvl="6" indent="-371475" algn="l">
              <a:lnSpc>
                <a:spcPct val="100000"/>
              </a:lnSpc>
              <a:spcBef>
                <a:spcPts val="5900"/>
              </a:spcBef>
              <a:spcAft>
                <a:spcPts val="0"/>
              </a:spcAft>
              <a:buClr>
                <a:srgbClr val="000000"/>
              </a:buClr>
              <a:buSzPts val="2250"/>
              <a:buChar char="•"/>
              <a:defRPr/>
            </a:lvl7pPr>
            <a:lvl8pPr marL="3657600" lvl="7" indent="-371475" algn="l">
              <a:lnSpc>
                <a:spcPct val="100000"/>
              </a:lnSpc>
              <a:spcBef>
                <a:spcPts val="5900"/>
              </a:spcBef>
              <a:spcAft>
                <a:spcPts val="0"/>
              </a:spcAft>
              <a:buClr>
                <a:srgbClr val="000000"/>
              </a:buClr>
              <a:buSzPts val="2250"/>
              <a:buChar char="•"/>
              <a:defRPr/>
            </a:lvl8pPr>
            <a:lvl9pPr marL="4114800" lvl="8" indent="-371475" algn="l">
              <a:lnSpc>
                <a:spcPct val="100000"/>
              </a:lnSpc>
              <a:spcBef>
                <a:spcPts val="5900"/>
              </a:spcBef>
              <a:spcAft>
                <a:spcPts val="0"/>
              </a:spcAft>
              <a:buClr>
                <a:srgbClr val="000000"/>
              </a:buClr>
              <a:buSzPts val="2250"/>
              <a:buChar char="•"/>
              <a:defRPr/>
            </a:lvl9pPr>
          </a:lstStyle>
          <a:p>
            <a:endParaRPr/>
          </a:p>
        </p:txBody>
      </p:sp>
      <p:sp>
        <p:nvSpPr>
          <p:cNvPr id="40" name="Google Shape;40;p31"/>
          <p:cNvSpPr txBox="1">
            <a:spLocks noGrp="1"/>
          </p:cNvSpPr>
          <p:nvPr>
            <p:ph type="sldNum" idx="12"/>
          </p:nvPr>
        </p:nvSpPr>
        <p:spPr>
          <a:xfrm>
            <a:off x="11959031" y="13081000"/>
            <a:ext cx="453238" cy="461059"/>
          </a:xfrm>
          <a:prstGeom prst="rect">
            <a:avLst/>
          </a:prstGeom>
          <a:noFill/>
          <a:ln>
            <a:noFill/>
          </a:ln>
        </p:spPr>
        <p:txBody>
          <a:bodyPr spcFirstLastPara="1" wrap="square" lIns="50800" tIns="50800" rIns="50800" bIns="50800" anchor="t" anchorCtr="0">
            <a:spAutoFit/>
          </a:bodyPr>
          <a:lstStyle>
            <a:lvl1pPr marL="0" lvl="0"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1pPr>
            <a:lvl2pPr marL="0" lvl="1"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2pPr>
            <a:lvl3pPr marL="0" lvl="2"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3pPr>
            <a:lvl4pPr marL="0" lvl="3"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4pPr>
            <a:lvl5pPr marL="0" lvl="4"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5pPr>
            <a:lvl6pPr marL="0" lvl="5"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6pPr>
            <a:lvl7pPr marL="0" lvl="6"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7pPr>
            <a:lvl8pPr marL="0" lvl="7"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8pPr>
            <a:lvl9pPr marL="0" lvl="8"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hoto - 3 Up">
  <p:cSld name="Photo - 3 Up">
    <p:spTree>
      <p:nvGrpSpPr>
        <p:cNvPr id="1" name="Shape 41"/>
        <p:cNvGrpSpPr/>
        <p:nvPr/>
      </p:nvGrpSpPr>
      <p:grpSpPr>
        <a:xfrm>
          <a:off x="0" y="0"/>
          <a:ext cx="0" cy="0"/>
          <a:chOff x="0" y="0"/>
          <a:chExt cx="0" cy="0"/>
        </a:xfrm>
      </p:grpSpPr>
      <p:sp>
        <p:nvSpPr>
          <p:cNvPr id="42" name="Google Shape;42;p32"/>
          <p:cNvSpPr>
            <a:spLocks noGrp="1"/>
          </p:cNvSpPr>
          <p:nvPr>
            <p:ph type="pic" idx="2"/>
          </p:nvPr>
        </p:nvSpPr>
        <p:spPr>
          <a:xfrm>
            <a:off x="15300325" y="7048500"/>
            <a:ext cx="8324850" cy="5549900"/>
          </a:xfrm>
          <a:prstGeom prst="rect">
            <a:avLst/>
          </a:prstGeom>
          <a:noFill/>
          <a:ln>
            <a:noFill/>
          </a:ln>
        </p:spPr>
      </p:sp>
      <p:sp>
        <p:nvSpPr>
          <p:cNvPr id="43" name="Google Shape;43;p32"/>
          <p:cNvSpPr>
            <a:spLocks noGrp="1"/>
          </p:cNvSpPr>
          <p:nvPr>
            <p:ph type="pic" idx="3"/>
          </p:nvPr>
        </p:nvSpPr>
        <p:spPr>
          <a:xfrm>
            <a:off x="15760700" y="863600"/>
            <a:ext cx="7404100" cy="7404100"/>
          </a:xfrm>
          <a:prstGeom prst="rect">
            <a:avLst/>
          </a:prstGeom>
          <a:noFill/>
          <a:ln>
            <a:noFill/>
          </a:ln>
        </p:spPr>
      </p:sp>
      <p:sp>
        <p:nvSpPr>
          <p:cNvPr id="44" name="Google Shape;44;p32"/>
          <p:cNvSpPr>
            <a:spLocks noGrp="1"/>
          </p:cNvSpPr>
          <p:nvPr>
            <p:ph type="pic" idx="4"/>
          </p:nvPr>
        </p:nvSpPr>
        <p:spPr>
          <a:xfrm>
            <a:off x="-990600" y="1130300"/>
            <a:ext cx="17202149" cy="11468100"/>
          </a:xfrm>
          <a:prstGeom prst="rect">
            <a:avLst/>
          </a:prstGeom>
          <a:noFill/>
          <a:ln>
            <a:noFill/>
          </a:ln>
        </p:spPr>
      </p:sp>
      <p:sp>
        <p:nvSpPr>
          <p:cNvPr id="45" name="Google Shape;45;p32"/>
          <p:cNvSpPr txBox="1">
            <a:spLocks noGrp="1"/>
          </p:cNvSpPr>
          <p:nvPr>
            <p:ph type="sldNum" idx="12"/>
          </p:nvPr>
        </p:nvSpPr>
        <p:spPr>
          <a:xfrm>
            <a:off x="11959031" y="13081000"/>
            <a:ext cx="453238" cy="461059"/>
          </a:xfrm>
          <a:prstGeom prst="rect">
            <a:avLst/>
          </a:prstGeom>
          <a:noFill/>
          <a:ln>
            <a:noFill/>
          </a:ln>
        </p:spPr>
        <p:txBody>
          <a:bodyPr spcFirstLastPara="1" wrap="square" lIns="50800" tIns="50800" rIns="50800" bIns="50800" anchor="t" anchorCtr="0">
            <a:spAutoFit/>
          </a:bodyPr>
          <a:lstStyle>
            <a:lvl1pPr marL="0" lvl="0"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1pPr>
            <a:lvl2pPr marL="0" lvl="1"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2pPr>
            <a:lvl3pPr marL="0" lvl="2"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3pPr>
            <a:lvl4pPr marL="0" lvl="3"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4pPr>
            <a:lvl5pPr marL="0" lvl="4"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5pPr>
            <a:lvl6pPr marL="0" lvl="5"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6pPr>
            <a:lvl7pPr marL="0" lvl="6"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7pPr>
            <a:lvl8pPr marL="0" lvl="7"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8pPr>
            <a:lvl9pPr marL="0" lvl="8"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46"/>
        <p:cNvGrpSpPr/>
        <p:nvPr/>
      </p:nvGrpSpPr>
      <p:grpSpPr>
        <a:xfrm>
          <a:off x="0" y="0"/>
          <a:ext cx="0" cy="0"/>
          <a:chOff x="0" y="0"/>
          <a:chExt cx="0" cy="0"/>
        </a:xfrm>
      </p:grpSpPr>
      <p:sp>
        <p:nvSpPr>
          <p:cNvPr id="47" name="Google Shape;47;p33"/>
          <p:cNvSpPr txBox="1">
            <a:spLocks noGrp="1"/>
          </p:cNvSpPr>
          <p:nvPr>
            <p:ph type="body" idx="1"/>
          </p:nvPr>
        </p:nvSpPr>
        <p:spPr>
          <a:xfrm>
            <a:off x="2387600" y="8953500"/>
            <a:ext cx="19621500" cy="585521"/>
          </a:xfrm>
          <a:prstGeom prst="rect">
            <a:avLst/>
          </a:prstGeom>
          <a:noFill/>
          <a:ln>
            <a:noFill/>
          </a:ln>
        </p:spPr>
        <p:txBody>
          <a:bodyPr spcFirstLastPara="1" wrap="square" lIns="50800" tIns="50800" rIns="50800" bIns="50800" anchor="t" anchorCtr="0">
            <a:spAutoFit/>
          </a:bodyPr>
          <a:lstStyle>
            <a:lvl1pPr marL="457200" lvl="0" indent="-228600" algn="ctr">
              <a:lnSpc>
                <a:spcPct val="100000"/>
              </a:lnSpc>
              <a:spcBef>
                <a:spcPts val="0"/>
              </a:spcBef>
              <a:spcAft>
                <a:spcPts val="0"/>
              </a:spcAft>
              <a:buClr>
                <a:srgbClr val="000000"/>
              </a:buClr>
              <a:buSzPts val="3200"/>
              <a:buFont typeface="Helvetica Neue"/>
              <a:buNone/>
              <a:defRPr sz="3200" i="1"/>
            </a:lvl1pPr>
            <a:lvl2pPr marL="914400" lvl="1" indent="-371475" algn="l">
              <a:lnSpc>
                <a:spcPct val="100000"/>
              </a:lnSpc>
              <a:spcBef>
                <a:spcPts val="5900"/>
              </a:spcBef>
              <a:spcAft>
                <a:spcPts val="0"/>
              </a:spcAft>
              <a:buClr>
                <a:srgbClr val="000000"/>
              </a:buClr>
              <a:buSzPts val="2250"/>
              <a:buChar char="•"/>
              <a:defRPr/>
            </a:lvl2pPr>
            <a:lvl3pPr marL="1371600" lvl="2" indent="-371475" algn="l">
              <a:lnSpc>
                <a:spcPct val="100000"/>
              </a:lnSpc>
              <a:spcBef>
                <a:spcPts val="5900"/>
              </a:spcBef>
              <a:spcAft>
                <a:spcPts val="0"/>
              </a:spcAft>
              <a:buClr>
                <a:srgbClr val="000000"/>
              </a:buClr>
              <a:buSzPts val="2250"/>
              <a:buChar char="•"/>
              <a:defRPr/>
            </a:lvl3pPr>
            <a:lvl4pPr marL="1828800" lvl="3" indent="-371475" algn="l">
              <a:lnSpc>
                <a:spcPct val="100000"/>
              </a:lnSpc>
              <a:spcBef>
                <a:spcPts val="5900"/>
              </a:spcBef>
              <a:spcAft>
                <a:spcPts val="0"/>
              </a:spcAft>
              <a:buClr>
                <a:srgbClr val="000000"/>
              </a:buClr>
              <a:buSzPts val="2250"/>
              <a:buChar char="•"/>
              <a:defRPr/>
            </a:lvl4pPr>
            <a:lvl5pPr marL="2286000" lvl="4" indent="-371475" algn="l">
              <a:lnSpc>
                <a:spcPct val="100000"/>
              </a:lnSpc>
              <a:spcBef>
                <a:spcPts val="5900"/>
              </a:spcBef>
              <a:spcAft>
                <a:spcPts val="0"/>
              </a:spcAft>
              <a:buClr>
                <a:srgbClr val="000000"/>
              </a:buClr>
              <a:buSzPts val="2250"/>
              <a:buChar char="•"/>
              <a:defRPr/>
            </a:lvl5pPr>
            <a:lvl6pPr marL="2743200" lvl="5" indent="-371475" algn="l">
              <a:lnSpc>
                <a:spcPct val="100000"/>
              </a:lnSpc>
              <a:spcBef>
                <a:spcPts val="5900"/>
              </a:spcBef>
              <a:spcAft>
                <a:spcPts val="0"/>
              </a:spcAft>
              <a:buClr>
                <a:srgbClr val="000000"/>
              </a:buClr>
              <a:buSzPts val="2250"/>
              <a:buChar char="•"/>
              <a:defRPr/>
            </a:lvl6pPr>
            <a:lvl7pPr marL="3200400" lvl="6" indent="-371475" algn="l">
              <a:lnSpc>
                <a:spcPct val="100000"/>
              </a:lnSpc>
              <a:spcBef>
                <a:spcPts val="5900"/>
              </a:spcBef>
              <a:spcAft>
                <a:spcPts val="0"/>
              </a:spcAft>
              <a:buClr>
                <a:srgbClr val="000000"/>
              </a:buClr>
              <a:buSzPts val="2250"/>
              <a:buChar char="•"/>
              <a:defRPr/>
            </a:lvl7pPr>
            <a:lvl8pPr marL="3657600" lvl="7" indent="-371475" algn="l">
              <a:lnSpc>
                <a:spcPct val="100000"/>
              </a:lnSpc>
              <a:spcBef>
                <a:spcPts val="5900"/>
              </a:spcBef>
              <a:spcAft>
                <a:spcPts val="0"/>
              </a:spcAft>
              <a:buClr>
                <a:srgbClr val="000000"/>
              </a:buClr>
              <a:buSzPts val="2250"/>
              <a:buChar char="•"/>
              <a:defRPr/>
            </a:lvl8pPr>
            <a:lvl9pPr marL="4114800" lvl="8" indent="-371475" algn="l">
              <a:lnSpc>
                <a:spcPct val="100000"/>
              </a:lnSpc>
              <a:spcBef>
                <a:spcPts val="5900"/>
              </a:spcBef>
              <a:spcAft>
                <a:spcPts val="0"/>
              </a:spcAft>
              <a:buClr>
                <a:srgbClr val="000000"/>
              </a:buClr>
              <a:buSzPts val="2250"/>
              <a:buChar char="•"/>
              <a:defRPr/>
            </a:lvl9pPr>
          </a:lstStyle>
          <a:p>
            <a:endParaRPr/>
          </a:p>
        </p:txBody>
      </p:sp>
      <p:sp>
        <p:nvSpPr>
          <p:cNvPr id="48" name="Google Shape;48;p33"/>
          <p:cNvSpPr txBox="1">
            <a:spLocks noGrp="1"/>
          </p:cNvSpPr>
          <p:nvPr>
            <p:ph type="body" idx="2"/>
          </p:nvPr>
        </p:nvSpPr>
        <p:spPr>
          <a:xfrm>
            <a:off x="2387600" y="6076950"/>
            <a:ext cx="19621500" cy="825500"/>
          </a:xfrm>
          <a:prstGeom prst="rect">
            <a:avLst/>
          </a:prstGeom>
          <a:noFill/>
          <a:ln>
            <a:noFill/>
          </a:ln>
        </p:spPr>
        <p:txBody>
          <a:bodyPr spcFirstLastPara="1" wrap="square" lIns="50800" tIns="50800" rIns="50800" bIns="50800" anchor="ctr" anchorCtr="0">
            <a:spAutoFit/>
          </a:bodyPr>
          <a:lstStyle>
            <a:lvl1pPr marL="457200" lvl="0" indent="-228600" algn="ctr">
              <a:lnSpc>
                <a:spcPct val="100000"/>
              </a:lnSpc>
              <a:spcBef>
                <a:spcPts val="0"/>
              </a:spcBef>
              <a:spcAft>
                <a:spcPts val="0"/>
              </a:spcAft>
              <a:buClr>
                <a:srgbClr val="000000"/>
              </a:buClr>
              <a:buSzPts val="4800"/>
              <a:buFont typeface="Helvetica Neue"/>
              <a:buNone/>
              <a:defRPr sz="4800">
                <a:latin typeface="Helvetica Neue"/>
                <a:ea typeface="Helvetica Neue"/>
                <a:cs typeface="Helvetica Neue"/>
                <a:sym typeface="Helvetica Neue"/>
              </a:defRPr>
            </a:lvl1pPr>
            <a:lvl2pPr marL="914400" lvl="1" indent="-371475" algn="l">
              <a:lnSpc>
                <a:spcPct val="100000"/>
              </a:lnSpc>
              <a:spcBef>
                <a:spcPts val="5900"/>
              </a:spcBef>
              <a:spcAft>
                <a:spcPts val="0"/>
              </a:spcAft>
              <a:buClr>
                <a:srgbClr val="000000"/>
              </a:buClr>
              <a:buSzPts val="2250"/>
              <a:buChar char="•"/>
              <a:defRPr/>
            </a:lvl2pPr>
            <a:lvl3pPr marL="1371600" lvl="2" indent="-371475" algn="l">
              <a:lnSpc>
                <a:spcPct val="100000"/>
              </a:lnSpc>
              <a:spcBef>
                <a:spcPts val="5900"/>
              </a:spcBef>
              <a:spcAft>
                <a:spcPts val="0"/>
              </a:spcAft>
              <a:buClr>
                <a:srgbClr val="000000"/>
              </a:buClr>
              <a:buSzPts val="2250"/>
              <a:buChar char="•"/>
              <a:defRPr/>
            </a:lvl3pPr>
            <a:lvl4pPr marL="1828800" lvl="3" indent="-371475" algn="l">
              <a:lnSpc>
                <a:spcPct val="100000"/>
              </a:lnSpc>
              <a:spcBef>
                <a:spcPts val="5900"/>
              </a:spcBef>
              <a:spcAft>
                <a:spcPts val="0"/>
              </a:spcAft>
              <a:buClr>
                <a:srgbClr val="000000"/>
              </a:buClr>
              <a:buSzPts val="2250"/>
              <a:buChar char="•"/>
              <a:defRPr/>
            </a:lvl4pPr>
            <a:lvl5pPr marL="2286000" lvl="4" indent="-371475" algn="l">
              <a:lnSpc>
                <a:spcPct val="100000"/>
              </a:lnSpc>
              <a:spcBef>
                <a:spcPts val="5900"/>
              </a:spcBef>
              <a:spcAft>
                <a:spcPts val="0"/>
              </a:spcAft>
              <a:buClr>
                <a:srgbClr val="000000"/>
              </a:buClr>
              <a:buSzPts val="2250"/>
              <a:buChar char="•"/>
              <a:defRPr/>
            </a:lvl5pPr>
            <a:lvl6pPr marL="2743200" lvl="5" indent="-371475" algn="l">
              <a:lnSpc>
                <a:spcPct val="100000"/>
              </a:lnSpc>
              <a:spcBef>
                <a:spcPts val="5900"/>
              </a:spcBef>
              <a:spcAft>
                <a:spcPts val="0"/>
              </a:spcAft>
              <a:buClr>
                <a:srgbClr val="000000"/>
              </a:buClr>
              <a:buSzPts val="2250"/>
              <a:buChar char="•"/>
              <a:defRPr/>
            </a:lvl6pPr>
            <a:lvl7pPr marL="3200400" lvl="6" indent="-371475" algn="l">
              <a:lnSpc>
                <a:spcPct val="100000"/>
              </a:lnSpc>
              <a:spcBef>
                <a:spcPts val="5900"/>
              </a:spcBef>
              <a:spcAft>
                <a:spcPts val="0"/>
              </a:spcAft>
              <a:buClr>
                <a:srgbClr val="000000"/>
              </a:buClr>
              <a:buSzPts val="2250"/>
              <a:buChar char="•"/>
              <a:defRPr/>
            </a:lvl7pPr>
            <a:lvl8pPr marL="3657600" lvl="7" indent="-371475" algn="l">
              <a:lnSpc>
                <a:spcPct val="100000"/>
              </a:lnSpc>
              <a:spcBef>
                <a:spcPts val="5900"/>
              </a:spcBef>
              <a:spcAft>
                <a:spcPts val="0"/>
              </a:spcAft>
              <a:buClr>
                <a:srgbClr val="000000"/>
              </a:buClr>
              <a:buSzPts val="2250"/>
              <a:buChar char="•"/>
              <a:defRPr/>
            </a:lvl8pPr>
            <a:lvl9pPr marL="4114800" lvl="8" indent="-371475" algn="l">
              <a:lnSpc>
                <a:spcPct val="100000"/>
              </a:lnSpc>
              <a:spcBef>
                <a:spcPts val="5900"/>
              </a:spcBef>
              <a:spcAft>
                <a:spcPts val="0"/>
              </a:spcAft>
              <a:buClr>
                <a:srgbClr val="000000"/>
              </a:buClr>
              <a:buSzPts val="2250"/>
              <a:buChar char="•"/>
              <a:defRPr/>
            </a:lvl9pPr>
          </a:lstStyle>
          <a:p>
            <a:endParaRPr/>
          </a:p>
        </p:txBody>
      </p:sp>
      <p:sp>
        <p:nvSpPr>
          <p:cNvPr id="49" name="Google Shape;49;p33"/>
          <p:cNvSpPr txBox="1">
            <a:spLocks noGrp="1"/>
          </p:cNvSpPr>
          <p:nvPr>
            <p:ph type="sldNum" idx="12"/>
          </p:nvPr>
        </p:nvSpPr>
        <p:spPr>
          <a:xfrm>
            <a:off x="11959031" y="13081000"/>
            <a:ext cx="453238" cy="461059"/>
          </a:xfrm>
          <a:prstGeom prst="rect">
            <a:avLst/>
          </a:prstGeom>
          <a:noFill/>
          <a:ln>
            <a:noFill/>
          </a:ln>
        </p:spPr>
        <p:txBody>
          <a:bodyPr spcFirstLastPara="1" wrap="square" lIns="50800" tIns="50800" rIns="50800" bIns="50800" anchor="t" anchorCtr="0">
            <a:spAutoFit/>
          </a:bodyPr>
          <a:lstStyle>
            <a:lvl1pPr marL="0" lvl="0"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1pPr>
            <a:lvl2pPr marL="0" lvl="1"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2pPr>
            <a:lvl3pPr marL="0" lvl="2"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3pPr>
            <a:lvl4pPr marL="0" lvl="3"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4pPr>
            <a:lvl5pPr marL="0" lvl="4"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5pPr>
            <a:lvl6pPr marL="0" lvl="5"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6pPr>
            <a:lvl7pPr marL="0" lvl="6"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7pPr>
            <a:lvl8pPr marL="0" lvl="7"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8pPr>
            <a:lvl9pPr marL="0" lvl="8"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Photo">
  <p:cSld name="Photo">
    <p:spTree>
      <p:nvGrpSpPr>
        <p:cNvPr id="1" name="Shape 50"/>
        <p:cNvGrpSpPr/>
        <p:nvPr/>
      </p:nvGrpSpPr>
      <p:grpSpPr>
        <a:xfrm>
          <a:off x="0" y="0"/>
          <a:ext cx="0" cy="0"/>
          <a:chOff x="0" y="0"/>
          <a:chExt cx="0" cy="0"/>
        </a:xfrm>
      </p:grpSpPr>
      <p:sp>
        <p:nvSpPr>
          <p:cNvPr id="51" name="Google Shape;51;p34"/>
          <p:cNvSpPr>
            <a:spLocks noGrp="1"/>
          </p:cNvSpPr>
          <p:nvPr>
            <p:ph type="pic" idx="2"/>
          </p:nvPr>
        </p:nvSpPr>
        <p:spPr>
          <a:xfrm>
            <a:off x="-50800" y="-1270000"/>
            <a:ext cx="24485601" cy="16323734"/>
          </a:xfrm>
          <a:prstGeom prst="rect">
            <a:avLst/>
          </a:prstGeom>
          <a:noFill/>
          <a:ln>
            <a:noFill/>
          </a:ln>
        </p:spPr>
      </p:sp>
      <p:sp>
        <p:nvSpPr>
          <p:cNvPr id="52" name="Google Shape;52;p34"/>
          <p:cNvSpPr txBox="1">
            <a:spLocks noGrp="1"/>
          </p:cNvSpPr>
          <p:nvPr>
            <p:ph type="sldNum" idx="12"/>
          </p:nvPr>
        </p:nvSpPr>
        <p:spPr>
          <a:xfrm>
            <a:off x="11959031" y="13081000"/>
            <a:ext cx="453238" cy="461059"/>
          </a:xfrm>
          <a:prstGeom prst="rect">
            <a:avLst/>
          </a:prstGeom>
          <a:noFill/>
          <a:ln>
            <a:noFill/>
          </a:ln>
        </p:spPr>
        <p:txBody>
          <a:bodyPr spcFirstLastPara="1" wrap="square" lIns="50800" tIns="50800" rIns="50800" bIns="50800" anchor="t" anchorCtr="0">
            <a:spAutoFit/>
          </a:bodyPr>
          <a:lstStyle>
            <a:lvl1pPr marL="0" lvl="0"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1pPr>
            <a:lvl2pPr marL="0" lvl="1"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2pPr>
            <a:lvl3pPr marL="0" lvl="2"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3pPr>
            <a:lvl4pPr marL="0" lvl="3"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4pPr>
            <a:lvl5pPr marL="0" lvl="4"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5pPr>
            <a:lvl6pPr marL="0" lvl="5"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6pPr>
            <a:lvl7pPr marL="0" lvl="6"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7pPr>
            <a:lvl8pPr marL="0" lvl="7"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8pPr>
            <a:lvl9pPr marL="0" lvl="8"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53"/>
        <p:cNvGrpSpPr/>
        <p:nvPr/>
      </p:nvGrpSpPr>
      <p:grpSpPr>
        <a:xfrm>
          <a:off x="0" y="0"/>
          <a:ext cx="0" cy="0"/>
          <a:chOff x="0" y="0"/>
          <a:chExt cx="0" cy="0"/>
        </a:xfrm>
      </p:grpSpPr>
      <p:sp>
        <p:nvSpPr>
          <p:cNvPr id="54" name="Google Shape;54;p35"/>
          <p:cNvSpPr txBox="1">
            <a:spLocks noGrp="1"/>
          </p:cNvSpPr>
          <p:nvPr>
            <p:ph type="sldNum" idx="12"/>
          </p:nvPr>
        </p:nvSpPr>
        <p:spPr>
          <a:xfrm>
            <a:off x="11959031" y="13081000"/>
            <a:ext cx="453238" cy="461059"/>
          </a:xfrm>
          <a:prstGeom prst="rect">
            <a:avLst/>
          </a:prstGeom>
          <a:noFill/>
          <a:ln>
            <a:noFill/>
          </a:ln>
        </p:spPr>
        <p:txBody>
          <a:bodyPr spcFirstLastPara="1" wrap="square" lIns="50800" tIns="50800" rIns="50800" bIns="50800" anchor="t" anchorCtr="0">
            <a:spAutoFit/>
          </a:bodyPr>
          <a:lstStyle>
            <a:lvl1pPr marL="0" lvl="0"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1pPr>
            <a:lvl2pPr marL="0" lvl="1"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2pPr>
            <a:lvl3pPr marL="0" lvl="2"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3pPr>
            <a:lvl4pPr marL="0" lvl="3"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4pPr>
            <a:lvl5pPr marL="0" lvl="4"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5pPr>
            <a:lvl6pPr marL="0" lvl="5"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6pPr>
            <a:lvl7pPr marL="0" lvl="6"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7pPr>
            <a:lvl8pPr marL="0" lvl="7"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8pPr>
            <a:lvl9pPr marL="0" lvl="8" indent="0" algn="ctr">
              <a:lnSpc>
                <a:spcPct val="100000"/>
              </a:lnSpc>
              <a:spcBef>
                <a:spcPts val="0"/>
              </a:spcBef>
              <a:spcAft>
                <a:spcPts val="0"/>
              </a:spcAft>
              <a:buClr>
                <a:srgbClr val="000000"/>
              </a:buClr>
              <a:buSzPts val="2400"/>
              <a:buFont typeface="Helvetica Neue Light"/>
              <a:buNone/>
              <a:defRPr sz="2400" b="0">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
        <p:cNvGrpSpPr/>
        <p:nvPr/>
      </p:nvGrpSpPr>
      <p:grpSpPr>
        <a:xfrm>
          <a:off x="0" y="0"/>
          <a:ext cx="0" cy="0"/>
          <a:chOff x="0" y="0"/>
          <a:chExt cx="0" cy="0"/>
        </a:xfrm>
      </p:grpSpPr>
      <p:sp>
        <p:nvSpPr>
          <p:cNvPr id="6" name="Google Shape;6;p23"/>
          <p:cNvSpPr txBox="1">
            <a:spLocks noGrp="1"/>
          </p:cNvSpPr>
          <p:nvPr>
            <p:ph type="title"/>
          </p:nvPr>
        </p:nvSpPr>
        <p:spPr>
          <a:xfrm>
            <a:off x="1689100" y="355600"/>
            <a:ext cx="21005799" cy="2286000"/>
          </a:xfrm>
          <a:prstGeom prst="rect">
            <a:avLst/>
          </a:prstGeom>
          <a:noFill/>
          <a:ln>
            <a:noFill/>
          </a:ln>
        </p:spPr>
        <p:txBody>
          <a:bodyPr spcFirstLastPara="1" wrap="square" lIns="50800" tIns="50800" rIns="50800" bIns="50800" anchor="ctr" anchorCtr="0">
            <a:normAutofit/>
          </a:bodyPr>
          <a:lstStyle>
            <a:lvl1pPr marR="0" lvl="0" algn="ctr" rtl="0">
              <a:lnSpc>
                <a:spcPct val="100000"/>
              </a:lnSpc>
              <a:spcBef>
                <a:spcPts val="0"/>
              </a:spcBef>
              <a:spcAft>
                <a:spcPts val="0"/>
              </a:spcAft>
              <a:buClr>
                <a:srgbClr val="000000"/>
              </a:buClr>
              <a:buSzPts val="11200"/>
              <a:buFont typeface="Helvetica Neue"/>
              <a:buNone/>
              <a:defRPr sz="11200" b="0" i="0" u="none" strike="noStrike" cap="none">
                <a:solidFill>
                  <a:srgbClr val="000000"/>
                </a:solidFill>
                <a:latin typeface="Helvetica Neue"/>
                <a:ea typeface="Helvetica Neue"/>
                <a:cs typeface="Helvetica Neue"/>
                <a:sym typeface="Helvetica Neue"/>
              </a:defRPr>
            </a:lvl1pPr>
            <a:lvl2pPr marR="0" lvl="1" algn="ctr" rtl="0">
              <a:lnSpc>
                <a:spcPct val="100000"/>
              </a:lnSpc>
              <a:spcBef>
                <a:spcPts val="0"/>
              </a:spcBef>
              <a:spcAft>
                <a:spcPts val="0"/>
              </a:spcAft>
              <a:buClr>
                <a:srgbClr val="000000"/>
              </a:buClr>
              <a:buSzPts val="11200"/>
              <a:buFont typeface="Helvetica Neue"/>
              <a:buNone/>
              <a:defRPr sz="11200" b="0" i="0" u="none" strike="noStrike" cap="none">
                <a:solidFill>
                  <a:srgbClr val="000000"/>
                </a:solidFill>
                <a:latin typeface="Helvetica Neue"/>
                <a:ea typeface="Helvetica Neue"/>
                <a:cs typeface="Helvetica Neue"/>
                <a:sym typeface="Helvetica Neue"/>
              </a:defRPr>
            </a:lvl2pPr>
            <a:lvl3pPr marR="0" lvl="2" algn="ctr" rtl="0">
              <a:lnSpc>
                <a:spcPct val="100000"/>
              </a:lnSpc>
              <a:spcBef>
                <a:spcPts val="0"/>
              </a:spcBef>
              <a:spcAft>
                <a:spcPts val="0"/>
              </a:spcAft>
              <a:buClr>
                <a:srgbClr val="000000"/>
              </a:buClr>
              <a:buSzPts val="11200"/>
              <a:buFont typeface="Helvetica Neue"/>
              <a:buNone/>
              <a:defRPr sz="11200" b="0" i="0" u="none" strike="noStrike" cap="none">
                <a:solidFill>
                  <a:srgbClr val="000000"/>
                </a:solidFill>
                <a:latin typeface="Helvetica Neue"/>
                <a:ea typeface="Helvetica Neue"/>
                <a:cs typeface="Helvetica Neue"/>
                <a:sym typeface="Helvetica Neue"/>
              </a:defRPr>
            </a:lvl3pPr>
            <a:lvl4pPr marR="0" lvl="3" algn="ctr" rtl="0">
              <a:lnSpc>
                <a:spcPct val="100000"/>
              </a:lnSpc>
              <a:spcBef>
                <a:spcPts val="0"/>
              </a:spcBef>
              <a:spcAft>
                <a:spcPts val="0"/>
              </a:spcAft>
              <a:buClr>
                <a:srgbClr val="000000"/>
              </a:buClr>
              <a:buSzPts val="11200"/>
              <a:buFont typeface="Helvetica Neue"/>
              <a:buNone/>
              <a:defRPr sz="11200" b="0" i="0" u="none" strike="noStrike" cap="none">
                <a:solidFill>
                  <a:srgbClr val="000000"/>
                </a:solidFill>
                <a:latin typeface="Helvetica Neue"/>
                <a:ea typeface="Helvetica Neue"/>
                <a:cs typeface="Helvetica Neue"/>
                <a:sym typeface="Helvetica Neue"/>
              </a:defRPr>
            </a:lvl4pPr>
            <a:lvl5pPr marR="0" lvl="4" algn="ctr" rtl="0">
              <a:lnSpc>
                <a:spcPct val="100000"/>
              </a:lnSpc>
              <a:spcBef>
                <a:spcPts val="0"/>
              </a:spcBef>
              <a:spcAft>
                <a:spcPts val="0"/>
              </a:spcAft>
              <a:buClr>
                <a:srgbClr val="000000"/>
              </a:buClr>
              <a:buSzPts val="11200"/>
              <a:buFont typeface="Helvetica Neue"/>
              <a:buNone/>
              <a:defRPr sz="11200" b="0" i="0" u="none" strike="noStrike" cap="none">
                <a:solidFill>
                  <a:srgbClr val="000000"/>
                </a:solidFill>
                <a:latin typeface="Helvetica Neue"/>
                <a:ea typeface="Helvetica Neue"/>
                <a:cs typeface="Helvetica Neue"/>
                <a:sym typeface="Helvetica Neue"/>
              </a:defRPr>
            </a:lvl5pPr>
            <a:lvl6pPr marR="0" lvl="5" algn="ctr" rtl="0">
              <a:lnSpc>
                <a:spcPct val="100000"/>
              </a:lnSpc>
              <a:spcBef>
                <a:spcPts val="0"/>
              </a:spcBef>
              <a:spcAft>
                <a:spcPts val="0"/>
              </a:spcAft>
              <a:buClr>
                <a:srgbClr val="000000"/>
              </a:buClr>
              <a:buSzPts val="11200"/>
              <a:buFont typeface="Helvetica Neue"/>
              <a:buNone/>
              <a:defRPr sz="11200" b="0" i="0" u="none" strike="noStrike" cap="none">
                <a:solidFill>
                  <a:srgbClr val="000000"/>
                </a:solidFill>
                <a:latin typeface="Helvetica Neue"/>
                <a:ea typeface="Helvetica Neue"/>
                <a:cs typeface="Helvetica Neue"/>
                <a:sym typeface="Helvetica Neue"/>
              </a:defRPr>
            </a:lvl6pPr>
            <a:lvl7pPr marR="0" lvl="6" algn="ctr" rtl="0">
              <a:lnSpc>
                <a:spcPct val="100000"/>
              </a:lnSpc>
              <a:spcBef>
                <a:spcPts val="0"/>
              </a:spcBef>
              <a:spcAft>
                <a:spcPts val="0"/>
              </a:spcAft>
              <a:buClr>
                <a:srgbClr val="000000"/>
              </a:buClr>
              <a:buSzPts val="11200"/>
              <a:buFont typeface="Helvetica Neue"/>
              <a:buNone/>
              <a:defRPr sz="11200" b="0" i="0" u="none" strike="noStrike" cap="none">
                <a:solidFill>
                  <a:srgbClr val="000000"/>
                </a:solidFill>
                <a:latin typeface="Helvetica Neue"/>
                <a:ea typeface="Helvetica Neue"/>
                <a:cs typeface="Helvetica Neue"/>
                <a:sym typeface="Helvetica Neue"/>
              </a:defRPr>
            </a:lvl7pPr>
            <a:lvl8pPr marR="0" lvl="7" algn="ctr" rtl="0">
              <a:lnSpc>
                <a:spcPct val="100000"/>
              </a:lnSpc>
              <a:spcBef>
                <a:spcPts val="0"/>
              </a:spcBef>
              <a:spcAft>
                <a:spcPts val="0"/>
              </a:spcAft>
              <a:buClr>
                <a:srgbClr val="000000"/>
              </a:buClr>
              <a:buSzPts val="11200"/>
              <a:buFont typeface="Helvetica Neue"/>
              <a:buNone/>
              <a:defRPr sz="11200" b="0" i="0" u="none" strike="noStrike" cap="none">
                <a:solidFill>
                  <a:srgbClr val="000000"/>
                </a:solidFill>
                <a:latin typeface="Helvetica Neue"/>
                <a:ea typeface="Helvetica Neue"/>
                <a:cs typeface="Helvetica Neue"/>
                <a:sym typeface="Helvetica Neue"/>
              </a:defRPr>
            </a:lvl8pPr>
            <a:lvl9pPr marR="0" lvl="8" algn="ctr" rtl="0">
              <a:lnSpc>
                <a:spcPct val="100000"/>
              </a:lnSpc>
              <a:spcBef>
                <a:spcPts val="0"/>
              </a:spcBef>
              <a:spcAft>
                <a:spcPts val="0"/>
              </a:spcAft>
              <a:buClr>
                <a:srgbClr val="000000"/>
              </a:buClr>
              <a:buSzPts val="11200"/>
              <a:buFont typeface="Helvetica Neue"/>
              <a:buNone/>
              <a:defRPr sz="11200" b="0" i="0" u="none" strike="noStrike" cap="none">
                <a:solidFill>
                  <a:srgbClr val="000000"/>
                </a:solidFill>
                <a:latin typeface="Helvetica Neue"/>
                <a:ea typeface="Helvetica Neue"/>
                <a:cs typeface="Helvetica Neue"/>
                <a:sym typeface="Helvetica Neue"/>
              </a:defRPr>
            </a:lvl9pPr>
          </a:lstStyle>
          <a:p>
            <a:endParaRPr/>
          </a:p>
        </p:txBody>
      </p:sp>
      <p:sp>
        <p:nvSpPr>
          <p:cNvPr id="7" name="Google Shape;7;p23"/>
          <p:cNvSpPr txBox="1">
            <a:spLocks noGrp="1"/>
          </p:cNvSpPr>
          <p:nvPr>
            <p:ph type="body" idx="1"/>
          </p:nvPr>
        </p:nvSpPr>
        <p:spPr>
          <a:xfrm>
            <a:off x="1689100" y="3149600"/>
            <a:ext cx="21005799" cy="9296400"/>
          </a:xfrm>
          <a:prstGeom prst="rect">
            <a:avLst/>
          </a:prstGeom>
          <a:noFill/>
          <a:ln>
            <a:noFill/>
          </a:ln>
        </p:spPr>
        <p:txBody>
          <a:bodyPr spcFirstLastPara="1" wrap="square" lIns="50800" tIns="50800" rIns="50800" bIns="50800" anchor="ctr" anchorCtr="0">
            <a:normAutofit/>
          </a:bodyPr>
          <a:lstStyle>
            <a:lvl1pPr marL="457200" marR="0" lvl="0" indent="-641350"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1pPr>
            <a:lvl2pPr marL="914400" marR="0" lvl="1" indent="-641350"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2pPr>
            <a:lvl3pPr marL="1371600" marR="0" lvl="2" indent="-641350"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3pPr>
            <a:lvl4pPr marL="1828800" marR="0" lvl="3" indent="-641350"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4pPr>
            <a:lvl5pPr marL="2286000" marR="0" lvl="4" indent="-641350"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5pPr>
            <a:lvl6pPr marL="2743200" marR="0" lvl="5" indent="-641350"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6pPr>
            <a:lvl7pPr marL="3200400" marR="0" lvl="6" indent="-641350"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7pPr>
            <a:lvl8pPr marL="3657600" marR="0" lvl="7" indent="-641350"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8pPr>
            <a:lvl9pPr marL="4114800" marR="0" lvl="8" indent="-641350" algn="l" rtl="0">
              <a:lnSpc>
                <a:spcPct val="100000"/>
              </a:lnSpc>
              <a:spcBef>
                <a:spcPts val="5900"/>
              </a:spcBef>
              <a:spcAft>
                <a:spcPts val="0"/>
              </a:spcAft>
              <a:buClr>
                <a:srgbClr val="000000"/>
              </a:buClr>
              <a:buSzPts val="6500"/>
              <a:buFont typeface="Helvetica Neue"/>
              <a:buChar char="•"/>
              <a:defRPr sz="5200" b="0" i="0" u="none" strike="noStrike" cap="none">
                <a:solidFill>
                  <a:srgbClr val="000000"/>
                </a:solidFill>
                <a:latin typeface="Helvetica Neue"/>
                <a:ea typeface="Helvetica Neue"/>
                <a:cs typeface="Helvetica Neue"/>
                <a:sym typeface="Helvetica Neue"/>
              </a:defRPr>
            </a:lvl9pPr>
          </a:lstStyle>
          <a:p>
            <a:endParaRPr/>
          </a:p>
        </p:txBody>
      </p:sp>
      <p:sp>
        <p:nvSpPr>
          <p:cNvPr id="8" name="Google Shape;8;p23"/>
          <p:cNvSpPr txBox="1">
            <a:spLocks noGrp="1"/>
          </p:cNvSpPr>
          <p:nvPr>
            <p:ph type="sldNum" idx="12"/>
          </p:nvPr>
        </p:nvSpPr>
        <p:spPr>
          <a:xfrm>
            <a:off x="11959031" y="13081000"/>
            <a:ext cx="453238" cy="461059"/>
          </a:xfrm>
          <a:prstGeom prst="rect">
            <a:avLst/>
          </a:prstGeom>
          <a:noFill/>
          <a:ln>
            <a:noFill/>
          </a:ln>
        </p:spPr>
        <p:txBody>
          <a:bodyPr spcFirstLastPara="1" wrap="square" lIns="50800" tIns="50800" rIns="50800" bIns="50800" anchor="t" anchorCtr="0">
            <a:spAutoFit/>
          </a:bodyPr>
          <a:lstStyle>
            <a:lvl1pPr marL="0" marR="0" lvl="0" indent="0" algn="ctr" rtl="0">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png"/><Relationship Id="rId7" Type="http://schemas.openxmlformats.org/officeDocument/2006/relationships/image" Target="../media/image5.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4"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9.png"/><Relationship Id="rId5" Type="http://schemas.openxmlformats.org/officeDocument/2006/relationships/image" Target="../media/image10.jpg"/><Relationship Id="rId6" Type="http://schemas.openxmlformats.org/officeDocument/2006/relationships/image" Target="../media/image7.png"/><Relationship Id="rId7"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4" Type="http://schemas.openxmlformats.org/officeDocument/2006/relationships/hyperlink" Target="https://www.iucncongress2020.org/motion/010" TargetMode="External"/><Relationship Id="rId5"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4" Type="http://schemas.openxmlformats.org/officeDocument/2006/relationships/image" Target="../media/image9.png"/><Relationship Id="rId5"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15.jpg"/><Relationship Id="rId4" Type="http://schemas.openxmlformats.org/officeDocument/2006/relationships/hyperlink" Target="http://www.iyrp.info/" TargetMode="External"/><Relationship Id="rId5"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g"/><Relationship Id="rId4"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g"/><Relationship Id="rId4"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g"/><Relationship Id="rId4"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g"/><Relationship Id="rId4"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g"/><Relationship Id="rId4"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g"/><Relationship Id="rId4"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g"/><Relationship Id="rId4"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g"/><Relationship Id="rId4"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image" Target="../media/image25.jpg"/><Relationship Id="rId4" Type="http://schemas.openxmlformats.org/officeDocument/2006/relationships/hyperlink" Target="https://www.mednatureculture.org" TargetMode="External"/><Relationship Id="rId5" Type="http://schemas.openxmlformats.org/officeDocument/2006/relationships/hyperlink" Target="about:blank" TargetMode="External"/><Relationship Id="rId6"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image" Target="../media/image26.jpg"/><Relationship Id="rId4" Type="http://schemas.openxmlformats.org/officeDocument/2006/relationships/hyperlink" Target="mailto:engin@yolda.org.tr" TargetMode="External"/><Relationship Id="rId5" Type="http://schemas.openxmlformats.org/officeDocument/2006/relationships/image" Target="../media/image7.png"/><Relationship Id="rId6" Type="http://schemas.openxmlformats.org/officeDocument/2006/relationships/image" Target="../media/image27.png"/><Relationship Id="rId7" Type="http://schemas.openxmlformats.org/officeDocument/2006/relationships/image" Target="../media/image28.png"/><Relationship Id="rId8" Type="http://schemas.openxmlformats.org/officeDocument/2006/relationships/image" Target="../media/image29.png"/><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pic>
        <p:nvPicPr>
          <p:cNvPr id="59" name="Google Shape;59;p1" descr="Image"/>
          <p:cNvPicPr preferRelativeResize="0"/>
          <p:nvPr/>
        </p:nvPicPr>
        <p:blipFill rotWithShape="1">
          <a:blip r:embed="rId3">
            <a:alphaModFix/>
          </a:blip>
          <a:srcRect/>
          <a:stretch/>
        </p:blipFill>
        <p:spPr>
          <a:xfrm>
            <a:off x="127002" y="4116"/>
            <a:ext cx="24383996" cy="13716001"/>
          </a:xfrm>
          <a:prstGeom prst="rect">
            <a:avLst/>
          </a:prstGeom>
          <a:noFill/>
          <a:ln>
            <a:noFill/>
          </a:ln>
        </p:spPr>
      </p:pic>
      <p:pic>
        <p:nvPicPr>
          <p:cNvPr id="60" name="Google Shape;60;p1" descr="Image"/>
          <p:cNvPicPr preferRelativeResize="0"/>
          <p:nvPr/>
        </p:nvPicPr>
        <p:blipFill rotWithShape="1">
          <a:blip r:embed="rId4">
            <a:alphaModFix amt="75459"/>
          </a:blip>
          <a:srcRect l="7425" t="7425" r="7426" b="7426"/>
          <a:stretch/>
        </p:blipFill>
        <p:spPr>
          <a:xfrm>
            <a:off x="-33310" y="0"/>
            <a:ext cx="24418846" cy="14017736"/>
          </a:xfrm>
          <a:prstGeom prst="rect">
            <a:avLst/>
          </a:prstGeom>
          <a:noFill/>
          <a:ln>
            <a:noFill/>
          </a:ln>
        </p:spPr>
      </p:pic>
      <p:pic>
        <p:nvPicPr>
          <p:cNvPr id="61" name="Google Shape;61;p1" descr="Image"/>
          <p:cNvPicPr preferRelativeResize="0"/>
          <p:nvPr/>
        </p:nvPicPr>
        <p:blipFill rotWithShape="1">
          <a:blip r:embed="rId5">
            <a:alphaModFix/>
          </a:blip>
          <a:srcRect/>
          <a:stretch/>
        </p:blipFill>
        <p:spPr>
          <a:xfrm>
            <a:off x="5982149" y="10128780"/>
            <a:ext cx="3895113" cy="2186813"/>
          </a:xfrm>
          <a:prstGeom prst="rect">
            <a:avLst/>
          </a:prstGeom>
          <a:noFill/>
          <a:ln>
            <a:noFill/>
          </a:ln>
        </p:spPr>
      </p:pic>
      <p:sp>
        <p:nvSpPr>
          <p:cNvPr id="62" name="Google Shape;62;p1"/>
          <p:cNvSpPr txBox="1"/>
          <p:nvPr/>
        </p:nvSpPr>
        <p:spPr>
          <a:xfrm>
            <a:off x="5234968" y="5642481"/>
            <a:ext cx="13914064" cy="3762697"/>
          </a:xfrm>
          <a:prstGeom prst="rect">
            <a:avLst/>
          </a:prstGeom>
          <a:noFill/>
          <a:ln>
            <a:noFill/>
          </a:ln>
        </p:spPr>
        <p:txBody>
          <a:bodyPr spcFirstLastPara="1" wrap="square" lIns="50800" tIns="50800" rIns="50800" bIns="50800" anchor="ctr" anchorCtr="0">
            <a:spAutoFit/>
          </a:bodyPr>
          <a:lstStyle/>
          <a:p>
            <a:pPr marL="0" marR="0" lvl="0" indent="0" algn="ctr" rtl="0">
              <a:lnSpc>
                <a:spcPct val="120000"/>
              </a:lnSpc>
              <a:spcBef>
                <a:spcPts val="0"/>
              </a:spcBef>
              <a:spcAft>
                <a:spcPts val="0"/>
              </a:spcAft>
              <a:buClr>
                <a:srgbClr val="FFFFFF"/>
              </a:buClr>
              <a:buSzPts val="5400"/>
              <a:buFont typeface="Proxima Nova"/>
              <a:buNone/>
            </a:pPr>
            <a:r>
              <a:rPr lang="en-GB" sz="5400" b="0" i="0" u="none" strike="noStrike" cap="none">
                <a:solidFill>
                  <a:srgbClr val="FFFFFF"/>
                </a:solidFill>
                <a:latin typeface="Proxima Nova"/>
                <a:ea typeface="Proxima Nova"/>
                <a:cs typeface="Proxima Nova"/>
                <a:sym typeface="Proxima Nova"/>
              </a:rPr>
              <a:t>Engin Yılmaz</a:t>
            </a:r>
            <a:endParaRPr sz="5400" b="0" i="0" u="none" strike="noStrike" cap="none">
              <a:solidFill>
                <a:srgbClr val="FFFFFF"/>
              </a:solidFill>
              <a:latin typeface="Proxima Nova"/>
              <a:ea typeface="Proxima Nova"/>
              <a:cs typeface="Proxima Nova"/>
              <a:sym typeface="Proxima Nova"/>
            </a:endParaRPr>
          </a:p>
          <a:p>
            <a:pPr marL="0" marR="0" lvl="0" indent="0" algn="ctr" rtl="0">
              <a:lnSpc>
                <a:spcPct val="120000"/>
              </a:lnSpc>
              <a:spcBef>
                <a:spcPts val="0"/>
              </a:spcBef>
              <a:spcAft>
                <a:spcPts val="0"/>
              </a:spcAft>
              <a:buClr>
                <a:srgbClr val="FFFFFF"/>
              </a:buClr>
              <a:buSzPts val="4800"/>
              <a:buFont typeface="Proxima Nova"/>
              <a:buNone/>
            </a:pPr>
            <a:r>
              <a:rPr lang="en-GB" sz="4800" b="0" i="0" u="none" strike="noStrike" cap="none">
                <a:solidFill>
                  <a:srgbClr val="FFFFFF"/>
                </a:solidFill>
                <a:latin typeface="Proxima Nova"/>
                <a:ea typeface="Proxima Nova"/>
                <a:cs typeface="Proxima Nova"/>
                <a:sym typeface="Proxima Nova"/>
              </a:rPr>
              <a:t>Co-chair of European RISG</a:t>
            </a:r>
            <a:endParaRPr/>
          </a:p>
          <a:p>
            <a:pPr marL="0" marR="0" lvl="0" indent="0" algn="ctr" rtl="0">
              <a:lnSpc>
                <a:spcPct val="120000"/>
              </a:lnSpc>
              <a:spcBef>
                <a:spcPts val="0"/>
              </a:spcBef>
              <a:spcAft>
                <a:spcPts val="0"/>
              </a:spcAft>
              <a:buClr>
                <a:srgbClr val="FFFFFF"/>
              </a:buClr>
              <a:buSzPts val="4800"/>
              <a:buFont typeface="Proxima Nova"/>
              <a:buNone/>
            </a:pPr>
            <a:r>
              <a:rPr lang="en-GB" sz="4800" b="0" i="0" u="none" strike="noStrike" cap="none">
                <a:solidFill>
                  <a:srgbClr val="FFFFFF"/>
                </a:solidFill>
                <a:latin typeface="Proxima Nova"/>
                <a:ea typeface="Proxima Nova"/>
                <a:cs typeface="Proxima Nova"/>
                <a:sym typeface="Proxima Nova"/>
              </a:rPr>
              <a:t>Director of Yolda Initiative &amp; Coordinator of AMNC </a:t>
            </a:r>
            <a:endParaRPr sz="4800" b="0" i="0" u="none" strike="noStrike" cap="none">
              <a:solidFill>
                <a:srgbClr val="FFFFFF"/>
              </a:solidFill>
              <a:latin typeface="Proxima Nova"/>
              <a:ea typeface="Proxima Nova"/>
              <a:cs typeface="Proxima Nova"/>
              <a:sym typeface="Proxima Nova"/>
            </a:endParaRPr>
          </a:p>
          <a:p>
            <a:pPr marL="0" marR="0" lvl="0" indent="0" algn="ctr" rtl="0">
              <a:lnSpc>
                <a:spcPct val="120000"/>
              </a:lnSpc>
              <a:spcBef>
                <a:spcPts val="0"/>
              </a:spcBef>
              <a:spcAft>
                <a:spcPts val="0"/>
              </a:spcAft>
              <a:buClr>
                <a:srgbClr val="FFFFFF"/>
              </a:buClr>
              <a:buSzPts val="5400"/>
              <a:buFont typeface="Proxima Nova"/>
              <a:buNone/>
            </a:pPr>
            <a:endParaRPr sz="5400" b="0" i="0" u="none" strike="noStrike" cap="none">
              <a:solidFill>
                <a:srgbClr val="FFFFFF"/>
              </a:solidFill>
              <a:latin typeface="Proxima Nova"/>
              <a:ea typeface="Proxima Nova"/>
              <a:cs typeface="Proxima Nova"/>
              <a:sym typeface="Proxima Nova"/>
            </a:endParaRPr>
          </a:p>
        </p:txBody>
      </p:sp>
      <p:sp>
        <p:nvSpPr>
          <p:cNvPr id="63" name="Google Shape;63;p1"/>
          <p:cNvSpPr txBox="1"/>
          <p:nvPr/>
        </p:nvSpPr>
        <p:spPr>
          <a:xfrm>
            <a:off x="4997723" y="759810"/>
            <a:ext cx="14388555" cy="2811026"/>
          </a:xfrm>
          <a:prstGeom prst="rect">
            <a:avLst/>
          </a:prstGeom>
          <a:no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rgbClr val="FFFFFF"/>
              </a:buClr>
              <a:buSzPts val="8800"/>
              <a:buFont typeface="Proxima Nova"/>
              <a:buNone/>
            </a:pPr>
            <a:r>
              <a:rPr lang="en-GB" sz="8800" b="0" i="0" u="none" strike="noStrike" cap="none">
                <a:solidFill>
                  <a:srgbClr val="FFFFFF"/>
                </a:solidFill>
                <a:latin typeface="Proxima Nova"/>
                <a:ea typeface="Proxima Nova"/>
                <a:cs typeface="Proxima Nova"/>
                <a:sym typeface="Proxima Nova"/>
              </a:rPr>
              <a:t>International Year of</a:t>
            </a:r>
            <a:endParaRPr/>
          </a:p>
          <a:p>
            <a:pPr marL="0" marR="0" lvl="0" indent="0" algn="ctr" rtl="0">
              <a:lnSpc>
                <a:spcPct val="100000"/>
              </a:lnSpc>
              <a:spcBef>
                <a:spcPts val="0"/>
              </a:spcBef>
              <a:spcAft>
                <a:spcPts val="0"/>
              </a:spcAft>
              <a:buClr>
                <a:srgbClr val="FFFFFF"/>
              </a:buClr>
              <a:buSzPts val="8800"/>
              <a:buFont typeface="Proxima Nova Semibold"/>
              <a:buNone/>
            </a:pPr>
            <a:r>
              <a:rPr lang="en-GB" sz="8800" b="0" i="0" u="none" strike="noStrike" cap="none">
                <a:solidFill>
                  <a:srgbClr val="FFFFFF"/>
                </a:solidFill>
                <a:latin typeface="Proxima Nova Semibold"/>
                <a:ea typeface="Proxima Nova Semibold"/>
                <a:cs typeface="Proxima Nova Semibold"/>
                <a:sym typeface="Proxima Nova Semibold"/>
              </a:rPr>
              <a:t>Rangelands</a:t>
            </a:r>
            <a:r>
              <a:rPr lang="en-GB" sz="8800" b="0" i="0" u="none" strike="noStrike" cap="none">
                <a:solidFill>
                  <a:srgbClr val="FFFFFF"/>
                </a:solidFill>
                <a:latin typeface="Proxima Nova"/>
                <a:ea typeface="Proxima Nova"/>
                <a:cs typeface="Proxima Nova"/>
                <a:sym typeface="Proxima Nova"/>
              </a:rPr>
              <a:t> and </a:t>
            </a:r>
            <a:r>
              <a:rPr lang="en-GB" sz="8800" b="0" i="0" u="none" strike="noStrike" cap="none">
                <a:solidFill>
                  <a:srgbClr val="FFFFFF"/>
                </a:solidFill>
                <a:latin typeface="Proxima Nova Semibold"/>
                <a:ea typeface="Proxima Nova Semibold"/>
                <a:cs typeface="Proxima Nova Semibold"/>
                <a:sym typeface="Proxima Nova Semibold"/>
              </a:rPr>
              <a:t>Pastoralists</a:t>
            </a:r>
            <a:endParaRPr/>
          </a:p>
        </p:txBody>
      </p:sp>
      <p:pic>
        <p:nvPicPr>
          <p:cNvPr id="64" name="Google Shape;64;p1" descr="A picture containing text, clipart&#10;&#10;Description automatically generated"/>
          <p:cNvPicPr preferRelativeResize="0"/>
          <p:nvPr/>
        </p:nvPicPr>
        <p:blipFill rotWithShape="1">
          <a:blip r:embed="rId6">
            <a:alphaModFix/>
          </a:blip>
          <a:srcRect/>
          <a:stretch/>
        </p:blipFill>
        <p:spPr>
          <a:xfrm>
            <a:off x="10228074" y="10523175"/>
            <a:ext cx="4072628" cy="1868618"/>
          </a:xfrm>
          <a:prstGeom prst="rect">
            <a:avLst/>
          </a:prstGeom>
          <a:noFill/>
          <a:ln>
            <a:noFill/>
          </a:ln>
        </p:spPr>
      </p:pic>
      <p:pic>
        <p:nvPicPr>
          <p:cNvPr id="65" name="Google Shape;65;p1"/>
          <p:cNvPicPr preferRelativeResize="0"/>
          <p:nvPr/>
        </p:nvPicPr>
        <p:blipFill rotWithShape="1">
          <a:blip r:embed="rId7">
            <a:alphaModFix/>
          </a:blip>
          <a:srcRect/>
          <a:stretch/>
        </p:blipFill>
        <p:spPr>
          <a:xfrm>
            <a:off x="14674470" y="10523175"/>
            <a:ext cx="5265763" cy="173400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pic>
        <p:nvPicPr>
          <p:cNvPr id="70" name="Google Shape;70;p2" descr="Image"/>
          <p:cNvPicPr preferRelativeResize="0">
            <a:picLocks noGrp="1"/>
          </p:cNvPicPr>
          <p:nvPr>
            <p:ph type="pic" idx="2"/>
          </p:nvPr>
        </p:nvPicPr>
        <p:blipFill rotWithShape="1">
          <a:blip r:embed="rId3">
            <a:alphaModFix/>
          </a:blip>
          <a:srcRect l="19671" r="19672"/>
          <a:stretch/>
        </p:blipFill>
        <p:spPr>
          <a:xfrm>
            <a:off x="13256834" y="-1656"/>
            <a:ext cx="11137772" cy="13771709"/>
          </a:xfrm>
          <a:prstGeom prst="rect">
            <a:avLst/>
          </a:prstGeom>
          <a:noFill/>
          <a:ln>
            <a:noFill/>
          </a:ln>
        </p:spPr>
      </p:pic>
      <p:sp>
        <p:nvSpPr>
          <p:cNvPr id="71" name="Google Shape;71;p2"/>
          <p:cNvSpPr txBox="1">
            <a:spLocks noGrp="1"/>
          </p:cNvSpPr>
          <p:nvPr>
            <p:ph type="title"/>
          </p:nvPr>
        </p:nvSpPr>
        <p:spPr>
          <a:xfrm>
            <a:off x="1689099" y="355600"/>
            <a:ext cx="10160002" cy="2286000"/>
          </a:xfrm>
          <a:prstGeom prst="rect">
            <a:avLst/>
          </a:prstGeom>
          <a:noFill/>
          <a:ln>
            <a:noFill/>
          </a:ln>
        </p:spPr>
        <p:txBody>
          <a:bodyPr spcFirstLastPara="1" wrap="square" lIns="50800" tIns="50800" rIns="50800" bIns="50800" anchor="ctr" anchorCtr="0">
            <a:normAutofit/>
          </a:bodyPr>
          <a:lstStyle/>
          <a:p>
            <a:pPr marL="0" lvl="0" indent="0" algn="l" rtl="0">
              <a:lnSpc>
                <a:spcPct val="234722"/>
              </a:lnSpc>
              <a:spcBef>
                <a:spcPts val="0"/>
              </a:spcBef>
              <a:spcAft>
                <a:spcPts val="0"/>
              </a:spcAft>
              <a:buClr>
                <a:srgbClr val="878E8D"/>
              </a:buClr>
              <a:buSzPts val="7200"/>
              <a:buFont typeface="Proxima Nova"/>
              <a:buNone/>
            </a:pPr>
            <a:r>
              <a:rPr lang="en-GB" sz="7200" cap="none">
                <a:solidFill>
                  <a:srgbClr val="878E8D"/>
                </a:solidFill>
                <a:latin typeface="Proxima Nova"/>
                <a:ea typeface="Proxima Nova"/>
                <a:cs typeface="Proxima Nova"/>
                <a:sym typeface="Proxima Nova"/>
              </a:rPr>
              <a:t>WHY AN IYRP?</a:t>
            </a:r>
            <a:endParaRPr/>
          </a:p>
        </p:txBody>
      </p:sp>
      <p:sp>
        <p:nvSpPr>
          <p:cNvPr id="72" name="Google Shape;72;p2"/>
          <p:cNvSpPr txBox="1">
            <a:spLocks noGrp="1"/>
          </p:cNvSpPr>
          <p:nvPr>
            <p:ph type="body" idx="1"/>
          </p:nvPr>
        </p:nvSpPr>
        <p:spPr>
          <a:xfrm>
            <a:off x="1689100" y="3149600"/>
            <a:ext cx="10223500" cy="9296400"/>
          </a:xfrm>
          <a:prstGeom prst="rect">
            <a:avLst/>
          </a:prstGeom>
          <a:noFill/>
          <a:ln>
            <a:noFill/>
          </a:ln>
        </p:spPr>
        <p:txBody>
          <a:bodyPr spcFirstLastPara="1" wrap="square" lIns="50800" tIns="50800" rIns="50800" bIns="50800" anchor="ctr" anchorCtr="0">
            <a:normAutofit/>
          </a:bodyPr>
          <a:lstStyle/>
          <a:p>
            <a:pPr marL="228600" lvl="0" indent="-254000" algn="l" rtl="0">
              <a:lnSpc>
                <a:spcPct val="122500"/>
              </a:lnSpc>
              <a:spcBef>
                <a:spcPts val="0"/>
              </a:spcBef>
              <a:spcAft>
                <a:spcPts val="0"/>
              </a:spcAft>
              <a:buClr>
                <a:srgbClr val="7E6562"/>
              </a:buClr>
              <a:buSzPts val="4000"/>
              <a:buFont typeface="Proxima Nova"/>
              <a:buChar char="•"/>
            </a:pPr>
            <a:r>
              <a:rPr lang="en-GB" sz="4000">
                <a:solidFill>
                  <a:srgbClr val="7E6562"/>
                </a:solidFill>
                <a:latin typeface="Proxima Nova"/>
                <a:ea typeface="Proxima Nova"/>
                <a:cs typeface="Proxima Nova"/>
                <a:sym typeface="Proxima Nova"/>
              </a:rPr>
              <a:t>To increase worldwide understanding of importance of rangelands &amp; pastoralists for food security, biodiversity and climate crises, economic resilience and culture</a:t>
            </a:r>
            <a:endParaRPr/>
          </a:p>
          <a:p>
            <a:pPr marL="228600" lvl="0" indent="-254000" algn="l" rtl="0">
              <a:lnSpc>
                <a:spcPct val="122500"/>
              </a:lnSpc>
              <a:spcBef>
                <a:spcPts val="2400"/>
              </a:spcBef>
              <a:spcAft>
                <a:spcPts val="0"/>
              </a:spcAft>
              <a:buClr>
                <a:srgbClr val="7E6562"/>
              </a:buClr>
              <a:buSzPts val="4000"/>
              <a:buFont typeface="Proxima Nova"/>
              <a:buChar char="•"/>
            </a:pPr>
            <a:r>
              <a:rPr lang="en-GB" sz="4000">
                <a:solidFill>
                  <a:srgbClr val="7E6562"/>
                </a:solidFill>
                <a:latin typeface="Proxima Nova"/>
                <a:ea typeface="Proxima Nova"/>
                <a:cs typeface="Proxima Nova"/>
                <a:sym typeface="Proxima Nova"/>
              </a:rPr>
              <a:t>To inform decision-making at all levels, calling for enlightened policy to benefit current &amp; future generations</a:t>
            </a:r>
            <a:endParaRPr/>
          </a:p>
          <a:p>
            <a:pPr marL="228600" lvl="0" indent="-254000" algn="l" rtl="0">
              <a:lnSpc>
                <a:spcPct val="122500"/>
              </a:lnSpc>
              <a:spcBef>
                <a:spcPts val="2400"/>
              </a:spcBef>
              <a:spcAft>
                <a:spcPts val="0"/>
              </a:spcAft>
              <a:buClr>
                <a:srgbClr val="7E6562"/>
              </a:buClr>
              <a:buSzPts val="4000"/>
              <a:buFont typeface="Proxima Nova"/>
              <a:buChar char="•"/>
            </a:pPr>
            <a:r>
              <a:rPr lang="en-GB" sz="4000">
                <a:solidFill>
                  <a:srgbClr val="7E6562"/>
                </a:solidFill>
                <a:latin typeface="Proxima Nova"/>
                <a:ea typeface="Proxima Nova"/>
                <a:cs typeface="Proxima Nova"/>
                <a:sym typeface="Proxima Nova"/>
              </a:rPr>
              <a:t>To mobilise people worldwide to address today’s challenges and to grasp new opportunities in rangelands &amp; pastoralism</a:t>
            </a:r>
            <a:endParaRPr/>
          </a:p>
          <a:p>
            <a:pPr marL="228600" lvl="0" indent="0" algn="l" rtl="0">
              <a:lnSpc>
                <a:spcPct val="128947"/>
              </a:lnSpc>
              <a:spcBef>
                <a:spcPts val="2400"/>
              </a:spcBef>
              <a:spcAft>
                <a:spcPts val="0"/>
              </a:spcAft>
              <a:buClr>
                <a:srgbClr val="AAA98F"/>
              </a:buClr>
              <a:buSzPts val="3800"/>
              <a:buFont typeface="Proxima Nova"/>
              <a:buNone/>
            </a:pPr>
            <a:endParaRPr/>
          </a:p>
        </p:txBody>
      </p:sp>
      <p:pic>
        <p:nvPicPr>
          <p:cNvPr id="73" name="Google Shape;73;p2" descr="Image"/>
          <p:cNvPicPr preferRelativeResize="0"/>
          <p:nvPr/>
        </p:nvPicPr>
        <p:blipFill rotWithShape="1">
          <a:blip r:embed="rId4">
            <a:alphaModFix amt="74727"/>
          </a:blip>
          <a:srcRect/>
          <a:stretch/>
        </p:blipFill>
        <p:spPr>
          <a:xfrm>
            <a:off x="23173916" y="-1096189"/>
            <a:ext cx="1206323" cy="15908378"/>
          </a:xfrm>
          <a:prstGeom prst="rect">
            <a:avLst/>
          </a:prstGeom>
          <a:noFill/>
          <a:ln>
            <a:noFill/>
          </a:ln>
        </p:spPr>
      </p:pic>
      <p:sp>
        <p:nvSpPr>
          <p:cNvPr id="74" name="Google Shape;74;p2"/>
          <p:cNvSpPr txBox="1"/>
          <p:nvPr/>
        </p:nvSpPr>
        <p:spPr>
          <a:xfrm>
            <a:off x="13425277" y="13188386"/>
            <a:ext cx="2954274" cy="581667"/>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FFFFFF"/>
              </a:buClr>
              <a:buSzPts val="1100"/>
              <a:buFont typeface="Source Sans Pro ExtraLight"/>
              <a:buNone/>
            </a:pPr>
            <a:r>
              <a:rPr lang="en-GB" sz="1200" b="1" i="1" u="none" strike="noStrike" cap="none">
                <a:solidFill>
                  <a:srgbClr val="FFFFFF"/>
                </a:solidFill>
                <a:latin typeface="Source Sans Pro ExtraLight"/>
                <a:ea typeface="Source Sans Pro ExtraLight"/>
                <a:cs typeface="Source Sans Pro ExtraLight"/>
                <a:sym typeface="Source Sans Pro ExtraLight"/>
              </a:rPr>
              <a:t>© Wendy Sheehan</a:t>
            </a:r>
            <a:endParaRPr sz="1200" b="1" i="1" u="none" strike="noStrike" cap="none">
              <a:solidFill>
                <a:srgbClr val="FFFFFF"/>
              </a:solidFill>
              <a:latin typeface="Source Sans Pro ExtraLight"/>
              <a:ea typeface="Source Sans Pro ExtraLight"/>
              <a:cs typeface="Source Sans Pro ExtraLight"/>
              <a:sym typeface="Source Sans Pro ExtraLight"/>
            </a:endParaRPr>
          </a:p>
          <a:p>
            <a:pPr marL="0" marR="0" lvl="0" indent="0" algn="l" rtl="0">
              <a:lnSpc>
                <a:spcPct val="100000"/>
              </a:lnSpc>
              <a:spcBef>
                <a:spcPts val="0"/>
              </a:spcBef>
              <a:spcAft>
                <a:spcPts val="0"/>
              </a:spcAft>
              <a:buClr>
                <a:srgbClr val="000000"/>
              </a:buClr>
              <a:buSzPts val="1200"/>
              <a:buFont typeface="Helvetica Neue"/>
              <a:buNone/>
            </a:pPr>
            <a:endParaRPr sz="1200" b="1" i="0" u="none" strike="noStrike" cap="none">
              <a:solidFill>
                <a:schemeClr val="lt1"/>
              </a:solidFill>
              <a:latin typeface="Source Sans Pro ExtraLight"/>
              <a:ea typeface="Source Sans Pro ExtraLight"/>
              <a:cs typeface="Source Sans Pro ExtraLight"/>
              <a:sym typeface="Source Sans Pro ExtraLigh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3"/>
          <p:cNvSpPr txBox="1">
            <a:spLocks noGrp="1"/>
          </p:cNvSpPr>
          <p:nvPr>
            <p:ph type="title"/>
          </p:nvPr>
        </p:nvSpPr>
        <p:spPr>
          <a:xfrm>
            <a:off x="1689100" y="355600"/>
            <a:ext cx="19789907" cy="2286000"/>
          </a:xfrm>
          <a:prstGeom prst="rect">
            <a:avLst/>
          </a:prstGeom>
          <a:noFill/>
          <a:ln>
            <a:noFill/>
          </a:ln>
        </p:spPr>
        <p:txBody>
          <a:bodyPr spcFirstLastPara="1" wrap="square" lIns="50800" tIns="50800" rIns="50800" bIns="50800" anchor="ctr" anchorCtr="0">
            <a:normAutofit/>
          </a:bodyPr>
          <a:lstStyle/>
          <a:p>
            <a:pPr marL="0" lvl="0" indent="0" algn="l" rtl="0">
              <a:lnSpc>
                <a:spcPct val="234722"/>
              </a:lnSpc>
              <a:spcBef>
                <a:spcPts val="0"/>
              </a:spcBef>
              <a:spcAft>
                <a:spcPts val="0"/>
              </a:spcAft>
              <a:buClr>
                <a:srgbClr val="878E8D"/>
              </a:buClr>
              <a:buSzPts val="7200"/>
              <a:buFont typeface="Proxima Nova"/>
              <a:buNone/>
            </a:pPr>
            <a:r>
              <a:rPr lang="en-GB" sz="7200" b="0" i="0" u="none" strike="noStrike" cap="none" dirty="0">
                <a:solidFill>
                  <a:srgbClr val="878E8D"/>
                </a:solidFill>
                <a:latin typeface="Proxima Nova"/>
                <a:ea typeface="Proxima Nova"/>
                <a:cs typeface="Proxima Nova"/>
                <a:sym typeface="Proxima Nova"/>
              </a:rPr>
              <a:t>MILESTONES PASSED ON LONG ROAD TO IYRP</a:t>
            </a:r>
            <a:endParaRPr sz="7200" b="0" i="0" u="none" strike="noStrike" cap="none" dirty="0">
              <a:solidFill>
                <a:srgbClr val="878E8D"/>
              </a:solidFill>
              <a:latin typeface="Proxima Nova"/>
              <a:ea typeface="Proxima Nova"/>
              <a:cs typeface="Proxima Nova"/>
              <a:sym typeface="Proxima Nova"/>
            </a:endParaRPr>
          </a:p>
        </p:txBody>
      </p:sp>
      <p:sp>
        <p:nvSpPr>
          <p:cNvPr id="80" name="Google Shape;80;p3"/>
          <p:cNvSpPr txBox="1">
            <a:spLocks noGrp="1"/>
          </p:cNvSpPr>
          <p:nvPr>
            <p:ph type="body" idx="1"/>
          </p:nvPr>
        </p:nvSpPr>
        <p:spPr>
          <a:xfrm>
            <a:off x="1689100" y="3149600"/>
            <a:ext cx="19891036" cy="9296400"/>
          </a:xfrm>
          <a:prstGeom prst="rect">
            <a:avLst/>
          </a:prstGeom>
          <a:noFill/>
          <a:ln>
            <a:noFill/>
          </a:ln>
        </p:spPr>
        <p:txBody>
          <a:bodyPr spcFirstLastPara="1" wrap="square" lIns="50800" tIns="50800" rIns="50800" bIns="50800" anchor="ctr" anchorCtr="0">
            <a:normAutofit/>
          </a:bodyPr>
          <a:lstStyle/>
          <a:p>
            <a:pPr marL="558800" lvl="0" indent="-558800" algn="l" rtl="0">
              <a:lnSpc>
                <a:spcPct val="110000"/>
              </a:lnSpc>
              <a:spcBef>
                <a:spcPts val="0"/>
              </a:spcBef>
              <a:spcAft>
                <a:spcPts val="0"/>
              </a:spcAft>
              <a:buClr>
                <a:srgbClr val="7E6562"/>
              </a:buClr>
              <a:buSzPts val="5000"/>
              <a:buFont typeface="Proxima Nova"/>
              <a:buChar char="•"/>
            </a:pPr>
            <a:r>
              <a:rPr lang="en-GB" sz="4000">
                <a:solidFill>
                  <a:srgbClr val="7E6562"/>
                </a:solidFill>
                <a:latin typeface="Proxima Nova"/>
                <a:ea typeface="Proxima Nova"/>
                <a:cs typeface="Proxima Nova"/>
                <a:sym typeface="Proxima Nova"/>
              </a:rPr>
              <a:t>2002: </a:t>
            </a:r>
            <a:r>
              <a:rPr lang="en-GB" sz="4000">
                <a:solidFill>
                  <a:srgbClr val="B39C86"/>
                </a:solidFill>
                <a:latin typeface="Proxima Nova"/>
                <a:ea typeface="Proxima Nova"/>
                <a:cs typeface="Proxima Nova"/>
                <a:sym typeface="Proxima Nova"/>
              </a:rPr>
              <a:t>Dana Declaration on Mobile Peoples and Conservation </a:t>
            </a:r>
            <a:endParaRPr/>
          </a:p>
          <a:p>
            <a:pPr marL="558800" lvl="0" indent="-558800" algn="l" rtl="0">
              <a:lnSpc>
                <a:spcPct val="110000"/>
              </a:lnSpc>
              <a:spcBef>
                <a:spcPts val="1128"/>
              </a:spcBef>
              <a:spcAft>
                <a:spcPts val="0"/>
              </a:spcAft>
              <a:buClr>
                <a:srgbClr val="7E6562"/>
              </a:buClr>
              <a:buSzPts val="5000"/>
              <a:buFont typeface="Proxima Nova"/>
              <a:buChar char="•"/>
            </a:pPr>
            <a:r>
              <a:rPr lang="en-GB" sz="4000">
                <a:solidFill>
                  <a:srgbClr val="7E6562"/>
                </a:solidFill>
                <a:latin typeface="Proxima Nova"/>
                <a:ea typeface="Proxima Nova"/>
                <a:cs typeface="Proxima Nova"/>
                <a:sym typeface="Proxima Nova"/>
              </a:rPr>
              <a:t>IRC/IGC 2008 Mongolia: </a:t>
            </a:r>
            <a:r>
              <a:rPr lang="en-GB" sz="4000">
                <a:solidFill>
                  <a:srgbClr val="B39C86"/>
                </a:solidFill>
                <a:latin typeface="Proxima Nova"/>
                <a:ea typeface="Proxima Nova"/>
                <a:cs typeface="Proxima Nova"/>
                <a:sym typeface="Proxima Nova"/>
              </a:rPr>
              <a:t>idea arose</a:t>
            </a:r>
            <a:endParaRPr/>
          </a:p>
          <a:p>
            <a:pPr marL="558800" lvl="0" indent="-558800" algn="l" rtl="0">
              <a:lnSpc>
                <a:spcPct val="110000"/>
              </a:lnSpc>
              <a:spcBef>
                <a:spcPts val="1128"/>
              </a:spcBef>
              <a:spcAft>
                <a:spcPts val="0"/>
              </a:spcAft>
              <a:buClr>
                <a:srgbClr val="7E6562"/>
              </a:buClr>
              <a:buSzPts val="5000"/>
              <a:buFont typeface="Proxima Nova"/>
              <a:buChar char="•"/>
            </a:pPr>
            <a:r>
              <a:rPr lang="en-GB" sz="4000">
                <a:solidFill>
                  <a:srgbClr val="7E6562"/>
                </a:solidFill>
                <a:latin typeface="Proxima Nova"/>
                <a:ea typeface="Proxima Nova"/>
                <a:cs typeface="Proxima Nova"/>
                <a:sym typeface="Proxima Nova"/>
              </a:rPr>
              <a:t>IRC 2011 Argentina</a:t>
            </a:r>
            <a:r>
              <a:rPr lang="en-GB" sz="4000">
                <a:solidFill>
                  <a:srgbClr val="B39C86"/>
                </a:solidFill>
                <a:latin typeface="Proxima Nova"/>
                <a:ea typeface="Proxima Nova"/>
                <a:cs typeface="Proxima Nova"/>
                <a:sym typeface="Proxima Nova"/>
              </a:rPr>
              <a:t>: Resolutions calling for IY of Rangelands and Global Rangelands Assessment</a:t>
            </a:r>
            <a:endParaRPr/>
          </a:p>
          <a:p>
            <a:pPr marL="558800" lvl="0" indent="-558800" algn="l" rtl="0">
              <a:lnSpc>
                <a:spcPct val="110000"/>
              </a:lnSpc>
              <a:spcBef>
                <a:spcPts val="1128"/>
              </a:spcBef>
              <a:spcAft>
                <a:spcPts val="0"/>
              </a:spcAft>
              <a:buClr>
                <a:srgbClr val="7E6562"/>
              </a:buClr>
              <a:buSzPts val="5000"/>
              <a:buFont typeface="Proxima Nova"/>
              <a:buChar char="•"/>
            </a:pPr>
            <a:r>
              <a:rPr lang="en-GB" sz="4000">
                <a:solidFill>
                  <a:srgbClr val="7E6562"/>
                </a:solidFill>
                <a:latin typeface="Proxima Nova"/>
                <a:ea typeface="Proxima Nova"/>
                <a:cs typeface="Proxima Nova"/>
                <a:sym typeface="Proxima Nova"/>
              </a:rPr>
              <a:t>UN Environmental Assembly (UNEA-2) 2016: </a:t>
            </a:r>
            <a:r>
              <a:rPr lang="en-GB" sz="4000">
                <a:solidFill>
                  <a:srgbClr val="B39C86"/>
                </a:solidFill>
                <a:latin typeface="Proxima Nova"/>
                <a:ea typeface="Proxima Nova"/>
                <a:cs typeface="Proxima Nova"/>
                <a:sym typeface="Proxima Nova"/>
              </a:rPr>
              <a:t>Resolution on promoting rangelands &amp; pastoralism (R&amp;P) and call for gap analysis</a:t>
            </a:r>
            <a:endParaRPr/>
          </a:p>
          <a:p>
            <a:pPr marL="558800" lvl="0" indent="-558800" algn="l" rtl="0">
              <a:lnSpc>
                <a:spcPct val="110000"/>
              </a:lnSpc>
              <a:spcBef>
                <a:spcPts val="1128"/>
              </a:spcBef>
              <a:spcAft>
                <a:spcPts val="0"/>
              </a:spcAft>
              <a:buClr>
                <a:srgbClr val="7E6562"/>
              </a:buClr>
              <a:buSzPts val="5000"/>
              <a:buFont typeface="Proxima Nova"/>
              <a:buChar char="•"/>
            </a:pPr>
            <a:r>
              <a:rPr lang="en-GB" sz="4000">
                <a:solidFill>
                  <a:srgbClr val="7E6562"/>
                </a:solidFill>
                <a:latin typeface="Proxima Nova"/>
                <a:ea typeface="Proxima Nova"/>
                <a:cs typeface="Proxima Nova"/>
                <a:sym typeface="Proxima Nova"/>
              </a:rPr>
              <a:t>IRC 2016 Canada: </a:t>
            </a:r>
            <a:r>
              <a:rPr lang="en-GB" sz="4000">
                <a:solidFill>
                  <a:srgbClr val="B39C86"/>
                </a:solidFill>
                <a:latin typeface="Proxima Nova"/>
                <a:ea typeface="Proxima Nova"/>
                <a:cs typeface="Proxima Nova"/>
                <a:sym typeface="Proxima Nova"/>
              </a:rPr>
              <a:t>Agreement on action plan to promote IYRP and form “International Steering Group” (ISG)</a:t>
            </a:r>
            <a:endParaRPr/>
          </a:p>
          <a:p>
            <a:pPr marL="558800" lvl="0" indent="-558800" algn="l" rtl="0">
              <a:lnSpc>
                <a:spcPct val="110000"/>
              </a:lnSpc>
              <a:spcBef>
                <a:spcPts val="1128"/>
              </a:spcBef>
              <a:spcAft>
                <a:spcPts val="0"/>
              </a:spcAft>
              <a:buClr>
                <a:srgbClr val="7E6562"/>
              </a:buClr>
              <a:buSzPts val="5000"/>
              <a:buFont typeface="Proxima Nova"/>
              <a:buChar char="•"/>
            </a:pPr>
            <a:r>
              <a:rPr lang="en-GB" sz="4000">
                <a:solidFill>
                  <a:srgbClr val="7E6562"/>
                </a:solidFill>
                <a:latin typeface="Proxima Nova"/>
                <a:ea typeface="Proxima Nova"/>
                <a:cs typeface="Proxima Nova"/>
                <a:sym typeface="Proxima Nova"/>
              </a:rPr>
              <a:t>2018–19: </a:t>
            </a:r>
            <a:r>
              <a:rPr lang="en-GB" sz="4000">
                <a:solidFill>
                  <a:srgbClr val="B39C86"/>
                </a:solidFill>
                <a:latin typeface="Proxima Nova"/>
                <a:ea typeface="Proxima Nova"/>
                <a:cs typeface="Proxima Nova"/>
                <a:sym typeface="Proxima Nova"/>
              </a:rPr>
              <a:t>UNEP-funded R&amp;P gap analysis</a:t>
            </a:r>
            <a:endParaRPr/>
          </a:p>
          <a:p>
            <a:pPr marL="558800" lvl="0" indent="-558800" algn="l" rtl="0">
              <a:lnSpc>
                <a:spcPct val="110000"/>
              </a:lnSpc>
              <a:spcBef>
                <a:spcPts val="1128"/>
              </a:spcBef>
              <a:spcAft>
                <a:spcPts val="0"/>
              </a:spcAft>
              <a:buClr>
                <a:srgbClr val="7E6562"/>
              </a:buClr>
              <a:buSzPts val="5000"/>
              <a:buFont typeface="Proxima Nova"/>
              <a:buChar char="•"/>
            </a:pPr>
            <a:r>
              <a:rPr lang="en-GB" sz="4000">
                <a:solidFill>
                  <a:srgbClr val="7E6562"/>
                </a:solidFill>
                <a:latin typeface="Proxima Nova"/>
                <a:ea typeface="Proxima Nova"/>
                <a:cs typeface="Proxima Nova"/>
                <a:sym typeface="Proxima Nova"/>
              </a:rPr>
              <a:t>UNEA-4 2019: </a:t>
            </a:r>
            <a:r>
              <a:rPr lang="en-GB" sz="4000">
                <a:solidFill>
                  <a:srgbClr val="B39C86"/>
                </a:solidFill>
                <a:latin typeface="Proxima Nova"/>
                <a:ea typeface="Proxima Nova"/>
                <a:cs typeface="Proxima Nova"/>
                <a:sym typeface="Proxima Nova"/>
              </a:rPr>
              <a:t>Africa Group resolution for R&amp;P</a:t>
            </a:r>
            <a:endParaRPr/>
          </a:p>
          <a:p>
            <a:pPr marL="558800" lvl="0" indent="-558800" algn="l" rtl="0">
              <a:lnSpc>
                <a:spcPct val="110000"/>
              </a:lnSpc>
              <a:spcBef>
                <a:spcPts val="1128"/>
              </a:spcBef>
              <a:spcAft>
                <a:spcPts val="0"/>
              </a:spcAft>
              <a:buClr>
                <a:srgbClr val="7E6562"/>
              </a:buClr>
              <a:buSzPts val="5000"/>
              <a:buFont typeface="Proxima Nova"/>
              <a:buChar char="•"/>
            </a:pPr>
            <a:r>
              <a:rPr lang="en-GB" sz="4000">
                <a:solidFill>
                  <a:srgbClr val="7E6562"/>
                </a:solidFill>
                <a:latin typeface="Proxima Nova"/>
                <a:ea typeface="Proxima Nova"/>
                <a:cs typeface="Proxima Nova"/>
                <a:sym typeface="Proxima Nova"/>
              </a:rPr>
              <a:t>Aug 2019: </a:t>
            </a:r>
            <a:r>
              <a:rPr lang="en-GB" sz="4000">
                <a:solidFill>
                  <a:srgbClr val="B39C86"/>
                </a:solidFill>
                <a:latin typeface="Proxima Nova"/>
                <a:ea typeface="Proxima Nova"/>
                <a:cs typeface="Proxima Nova"/>
                <a:sym typeface="Proxima Nova"/>
              </a:rPr>
              <a:t>Mongolian Government proposed  IYRP to FAO COAG; ISG became International Support Group to Mongolian team</a:t>
            </a:r>
            <a:endParaRPr/>
          </a:p>
        </p:txBody>
      </p:sp>
      <p:pic>
        <p:nvPicPr>
          <p:cNvPr id="81" name="Google Shape;81;p3" descr="Image"/>
          <p:cNvPicPr preferRelativeResize="0"/>
          <p:nvPr/>
        </p:nvPicPr>
        <p:blipFill rotWithShape="1">
          <a:blip r:embed="rId3">
            <a:alphaModFix amt="74727"/>
          </a:blip>
          <a:srcRect/>
          <a:stretch/>
        </p:blipFill>
        <p:spPr>
          <a:xfrm>
            <a:off x="23173916" y="-1096189"/>
            <a:ext cx="1206324" cy="1590837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pic>
        <p:nvPicPr>
          <p:cNvPr id="86" name="Google Shape;86;p4"/>
          <p:cNvPicPr preferRelativeResize="0"/>
          <p:nvPr/>
        </p:nvPicPr>
        <p:blipFill rotWithShape="1">
          <a:blip r:embed="rId3">
            <a:alphaModFix/>
          </a:blip>
          <a:srcRect b="11218"/>
          <a:stretch/>
        </p:blipFill>
        <p:spPr>
          <a:xfrm>
            <a:off x="-1" y="1"/>
            <a:ext cx="23173915" cy="13716000"/>
          </a:xfrm>
          <a:prstGeom prst="rect">
            <a:avLst/>
          </a:prstGeom>
          <a:noFill/>
          <a:ln>
            <a:noFill/>
          </a:ln>
        </p:spPr>
      </p:pic>
      <p:sp>
        <p:nvSpPr>
          <p:cNvPr id="87" name="Google Shape;87;p4"/>
          <p:cNvSpPr txBox="1">
            <a:spLocks noGrp="1"/>
          </p:cNvSpPr>
          <p:nvPr>
            <p:ph type="title"/>
          </p:nvPr>
        </p:nvSpPr>
        <p:spPr>
          <a:xfrm>
            <a:off x="304800" y="336884"/>
            <a:ext cx="23774400" cy="914400"/>
          </a:xfrm>
          <a:prstGeom prst="rect">
            <a:avLst/>
          </a:prstGeom>
          <a:noFill/>
          <a:ln>
            <a:noFill/>
          </a:ln>
        </p:spPr>
        <p:txBody>
          <a:bodyPr spcFirstLastPara="1" wrap="square" lIns="50800" tIns="50800" rIns="50800" bIns="50800" anchor="ctr" anchorCtr="0">
            <a:normAutofit fontScale="90000"/>
          </a:bodyPr>
          <a:lstStyle/>
          <a:p>
            <a:pPr marL="0" lvl="0" indent="0" algn="ctr" rtl="0">
              <a:lnSpc>
                <a:spcPct val="234722"/>
              </a:lnSpc>
              <a:spcBef>
                <a:spcPts val="0"/>
              </a:spcBef>
              <a:spcAft>
                <a:spcPts val="0"/>
              </a:spcAft>
              <a:buClr>
                <a:srgbClr val="FFFFFF"/>
              </a:buClr>
              <a:buSzPct val="100000"/>
              <a:buFont typeface="Proxima Nova"/>
              <a:buNone/>
            </a:pPr>
            <a:r>
              <a:rPr lang="en-GB" sz="7200" cap="none" dirty="0">
                <a:solidFill>
                  <a:srgbClr val="FFFFFF"/>
                </a:solidFill>
                <a:latin typeface="Proxima Nova"/>
                <a:ea typeface="Proxima Nova"/>
                <a:cs typeface="Proxima Nova"/>
                <a:sym typeface="Proxima Nova"/>
              </a:rPr>
              <a:t>PROCESS FOR APPROVAL AS UN INTERNATIONAL YEAR</a:t>
            </a:r>
            <a:endParaRPr sz="7200" cap="none" dirty="0">
              <a:solidFill>
                <a:srgbClr val="FFFFFF"/>
              </a:solidFill>
              <a:latin typeface="Proxima Nova"/>
              <a:ea typeface="Proxima Nova"/>
              <a:cs typeface="Proxima Nova"/>
              <a:sym typeface="Proxima Nova"/>
            </a:endParaRPr>
          </a:p>
        </p:txBody>
      </p:sp>
      <p:pic>
        <p:nvPicPr>
          <p:cNvPr id="88" name="Google Shape;88;p4" descr="Image"/>
          <p:cNvPicPr preferRelativeResize="0"/>
          <p:nvPr/>
        </p:nvPicPr>
        <p:blipFill rotWithShape="1">
          <a:blip r:embed="rId4">
            <a:alphaModFix amt="74727"/>
          </a:blip>
          <a:srcRect/>
          <a:stretch/>
        </p:blipFill>
        <p:spPr>
          <a:xfrm>
            <a:off x="23173916" y="-1096189"/>
            <a:ext cx="1206324" cy="15908378"/>
          </a:xfrm>
          <a:prstGeom prst="rect">
            <a:avLst/>
          </a:prstGeom>
          <a:noFill/>
          <a:ln>
            <a:noFill/>
          </a:ln>
        </p:spPr>
      </p:pic>
      <p:sp>
        <p:nvSpPr>
          <p:cNvPr id="89" name="Google Shape;89;p4"/>
          <p:cNvSpPr txBox="1"/>
          <p:nvPr/>
        </p:nvSpPr>
        <p:spPr>
          <a:xfrm>
            <a:off x="304800" y="13134333"/>
            <a:ext cx="2954274" cy="581667"/>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FFFFFF"/>
              </a:buClr>
              <a:buSzPts val="1100"/>
              <a:buFont typeface="Source Sans Pro ExtraLight"/>
              <a:buNone/>
            </a:pPr>
            <a:r>
              <a:rPr lang="en-GB" sz="1200" b="1" i="1" u="none" strike="noStrike" cap="none">
                <a:solidFill>
                  <a:srgbClr val="FFFFFF"/>
                </a:solidFill>
                <a:latin typeface="Source Sans Pro ExtraLight"/>
                <a:ea typeface="Source Sans Pro ExtraLight"/>
                <a:cs typeface="Source Sans Pro ExtraLight"/>
                <a:sym typeface="Source Sans Pro ExtraLight"/>
              </a:rPr>
              <a:t>© Kalyan Varma</a:t>
            </a:r>
            <a:endParaRPr sz="1200" b="1" i="1" u="none" strike="noStrike" cap="none">
              <a:solidFill>
                <a:srgbClr val="FFFFFF"/>
              </a:solidFill>
              <a:latin typeface="Source Sans Pro ExtraLight"/>
              <a:ea typeface="Source Sans Pro ExtraLight"/>
              <a:cs typeface="Source Sans Pro ExtraLight"/>
              <a:sym typeface="Source Sans Pro ExtraLight"/>
            </a:endParaRPr>
          </a:p>
          <a:p>
            <a:pPr marL="0" marR="0" lvl="0" indent="0" algn="l" rtl="0">
              <a:lnSpc>
                <a:spcPct val="100000"/>
              </a:lnSpc>
              <a:spcBef>
                <a:spcPts val="0"/>
              </a:spcBef>
              <a:spcAft>
                <a:spcPts val="0"/>
              </a:spcAft>
              <a:buClr>
                <a:srgbClr val="000000"/>
              </a:buClr>
              <a:buSzPts val="1200"/>
              <a:buFont typeface="Helvetica Neue"/>
              <a:buNone/>
            </a:pPr>
            <a:endParaRPr sz="1200" b="1" i="0" u="none" strike="noStrike" cap="none">
              <a:solidFill>
                <a:schemeClr val="lt1"/>
              </a:solidFill>
              <a:latin typeface="Source Sans Pro ExtraLight"/>
              <a:ea typeface="Source Sans Pro ExtraLight"/>
              <a:cs typeface="Source Sans Pro ExtraLight"/>
              <a:sym typeface="Source Sans Pro ExtraLigh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pic>
        <p:nvPicPr>
          <p:cNvPr id="94" name="Google Shape;94;p5" descr="Image"/>
          <p:cNvPicPr preferRelativeResize="0">
            <a:picLocks noGrp="1"/>
          </p:cNvPicPr>
          <p:nvPr>
            <p:ph type="pic" idx="2"/>
          </p:nvPr>
        </p:nvPicPr>
        <p:blipFill rotWithShape="1">
          <a:blip r:embed="rId3">
            <a:alphaModFix/>
          </a:blip>
          <a:srcRect l="19671" r="19672"/>
          <a:stretch/>
        </p:blipFill>
        <p:spPr>
          <a:xfrm>
            <a:off x="13256834" y="-27782"/>
            <a:ext cx="11137772" cy="13771709"/>
          </a:xfrm>
          <a:prstGeom prst="rect">
            <a:avLst/>
          </a:prstGeom>
          <a:noFill/>
          <a:ln>
            <a:noFill/>
          </a:ln>
        </p:spPr>
      </p:pic>
      <p:sp>
        <p:nvSpPr>
          <p:cNvPr id="95" name="Google Shape;95;p5"/>
          <p:cNvSpPr txBox="1">
            <a:spLocks noGrp="1"/>
          </p:cNvSpPr>
          <p:nvPr>
            <p:ph type="body" idx="1"/>
          </p:nvPr>
        </p:nvSpPr>
        <p:spPr>
          <a:xfrm>
            <a:off x="1689100" y="548640"/>
            <a:ext cx="10896418" cy="13167360"/>
          </a:xfrm>
          <a:prstGeom prst="rect">
            <a:avLst/>
          </a:prstGeom>
          <a:noFill/>
          <a:ln>
            <a:noFill/>
          </a:ln>
        </p:spPr>
        <p:txBody>
          <a:bodyPr spcFirstLastPara="1" wrap="square" lIns="50800" tIns="50800" rIns="50800" bIns="50800" anchor="ctr" anchorCtr="0">
            <a:normAutofit/>
          </a:bodyPr>
          <a:lstStyle/>
          <a:p>
            <a:pPr marL="558800" lvl="0" indent="-558800" algn="l" rtl="0">
              <a:lnSpc>
                <a:spcPct val="110000"/>
              </a:lnSpc>
              <a:spcBef>
                <a:spcPts val="0"/>
              </a:spcBef>
              <a:spcAft>
                <a:spcPts val="0"/>
              </a:spcAft>
              <a:buClr>
                <a:srgbClr val="970F53"/>
              </a:buClr>
              <a:buSzPts val="5000"/>
              <a:buFont typeface="Proxima Nova"/>
              <a:buChar char="•"/>
            </a:pPr>
            <a:r>
              <a:rPr lang="en-GB" sz="4000">
                <a:solidFill>
                  <a:srgbClr val="7E6562"/>
                </a:solidFill>
                <a:latin typeface="Proxima Nova"/>
                <a:ea typeface="Proxima Nova"/>
                <a:cs typeface="Proxima Nova"/>
                <a:sym typeface="Proxima Nova"/>
              </a:rPr>
              <a:t>Oct 2020: FAO Committee on Agriculture (COAG) endorsed Mongolian Government’s proposal for IYRP in 2026</a:t>
            </a:r>
            <a:endParaRPr/>
          </a:p>
          <a:p>
            <a:pPr marL="558800" lvl="0" indent="-558800" algn="l" rtl="0">
              <a:lnSpc>
                <a:spcPct val="110000"/>
              </a:lnSpc>
              <a:spcBef>
                <a:spcPts val="1200"/>
              </a:spcBef>
              <a:spcAft>
                <a:spcPts val="0"/>
              </a:spcAft>
              <a:buClr>
                <a:srgbClr val="970F53"/>
              </a:buClr>
              <a:buSzPts val="5000"/>
              <a:buFont typeface="Proxima Nova"/>
              <a:buChar char="•"/>
            </a:pPr>
            <a:r>
              <a:rPr lang="en-GB" sz="4000">
                <a:solidFill>
                  <a:srgbClr val="7E6562"/>
                </a:solidFill>
                <a:latin typeface="Proxima Nova"/>
                <a:ea typeface="Proxima Nova"/>
                <a:cs typeface="Proxima Nova"/>
                <a:sym typeface="Proxima Nova"/>
              </a:rPr>
              <a:t>Dec 2020: FAO Council endorsed the proposal</a:t>
            </a:r>
            <a:endParaRPr/>
          </a:p>
          <a:p>
            <a:pPr marL="558800" lvl="0" indent="-558800" algn="l" rtl="0">
              <a:lnSpc>
                <a:spcPct val="110000"/>
              </a:lnSpc>
              <a:spcBef>
                <a:spcPts val="1200"/>
              </a:spcBef>
              <a:spcAft>
                <a:spcPts val="0"/>
              </a:spcAft>
              <a:buClr>
                <a:srgbClr val="970F53"/>
              </a:buClr>
              <a:buSzPts val="5000"/>
              <a:buFont typeface="Proxima Nova"/>
              <a:buChar char="•"/>
            </a:pPr>
            <a:r>
              <a:rPr lang="en-GB" sz="4000">
                <a:solidFill>
                  <a:srgbClr val="7E6562"/>
                </a:solidFill>
                <a:latin typeface="Proxima Nova"/>
                <a:ea typeface="Proxima Nova"/>
                <a:cs typeface="Proxima Nova"/>
                <a:sym typeface="Proxima Nova"/>
              </a:rPr>
              <a:t>June 2021: FAO Conference endorsed the proposal</a:t>
            </a:r>
            <a:endParaRPr/>
          </a:p>
          <a:p>
            <a:pPr marL="558800" lvl="0" indent="-558800" algn="l" rtl="0">
              <a:lnSpc>
                <a:spcPct val="110000"/>
              </a:lnSpc>
              <a:spcBef>
                <a:spcPts val="1200"/>
              </a:spcBef>
              <a:spcAft>
                <a:spcPts val="0"/>
              </a:spcAft>
              <a:buClr>
                <a:srgbClr val="970F53"/>
              </a:buClr>
              <a:buSzPts val="5000"/>
              <a:buFont typeface="Proxima Nova"/>
              <a:buChar char="•"/>
            </a:pPr>
            <a:r>
              <a:rPr lang="en-GB" sz="4000">
                <a:solidFill>
                  <a:srgbClr val="7E6562"/>
                </a:solidFill>
                <a:latin typeface="Proxima Nova"/>
                <a:ea typeface="Proxima Nova"/>
                <a:cs typeface="Proxima Nova"/>
                <a:sym typeface="Proxima Nova"/>
              </a:rPr>
              <a:t>Final step in the process:</a:t>
            </a:r>
            <a:endParaRPr/>
          </a:p>
          <a:p>
            <a:pPr marL="0" lvl="0" indent="0" algn="l" rtl="0">
              <a:lnSpc>
                <a:spcPct val="110000"/>
              </a:lnSpc>
              <a:spcBef>
                <a:spcPts val="1200"/>
              </a:spcBef>
              <a:spcAft>
                <a:spcPts val="0"/>
              </a:spcAft>
              <a:buClr>
                <a:srgbClr val="970F53"/>
              </a:buClr>
              <a:buSzPts val="5000"/>
              <a:buFont typeface="Proxima Nova"/>
              <a:buNone/>
            </a:pPr>
            <a:r>
              <a:rPr lang="en-GB" sz="4000">
                <a:solidFill>
                  <a:srgbClr val="7E6562"/>
                </a:solidFill>
                <a:latin typeface="Proxima Nova"/>
                <a:ea typeface="Proxima Nova"/>
                <a:cs typeface="Proxima Nova"/>
                <a:sym typeface="Proxima Nova"/>
              </a:rPr>
              <a:t/>
            </a:r>
            <a:br>
              <a:rPr lang="en-GB" sz="4000">
                <a:solidFill>
                  <a:srgbClr val="7E6562"/>
                </a:solidFill>
                <a:latin typeface="Proxima Nova"/>
                <a:ea typeface="Proxima Nova"/>
                <a:cs typeface="Proxima Nova"/>
                <a:sym typeface="Proxima Nova"/>
              </a:rPr>
            </a:br>
            <a:r>
              <a:rPr lang="en-GB" sz="4000">
                <a:solidFill>
                  <a:srgbClr val="7E6562"/>
                </a:solidFill>
                <a:latin typeface="Proxima Nova"/>
                <a:ea typeface="Proxima Nova"/>
                <a:cs typeface="Proxima Nova"/>
                <a:sym typeface="Proxima Nova"/>
              </a:rPr>
              <a:t>The Director General of FAO has officially transmitted the Proposal to the UN Secretary General. The Government of Mongolia is working on processing the Proposal through the appropriate channels for the 76th UN General Assembly (UNGA). </a:t>
            </a:r>
            <a:endParaRPr sz="4000">
              <a:solidFill>
                <a:srgbClr val="7E6562"/>
              </a:solidFill>
              <a:latin typeface="Proxima Nova"/>
              <a:ea typeface="Proxima Nova"/>
              <a:cs typeface="Proxima Nova"/>
              <a:sym typeface="Proxima Nova"/>
            </a:endParaRPr>
          </a:p>
        </p:txBody>
      </p:sp>
      <p:pic>
        <p:nvPicPr>
          <p:cNvPr id="96" name="Google Shape;96;p5" descr="Image"/>
          <p:cNvPicPr preferRelativeResize="0"/>
          <p:nvPr/>
        </p:nvPicPr>
        <p:blipFill rotWithShape="1">
          <a:blip r:embed="rId4">
            <a:alphaModFix/>
          </a:blip>
          <a:srcRect/>
          <a:stretch/>
        </p:blipFill>
        <p:spPr>
          <a:xfrm>
            <a:off x="23256377" y="6400800"/>
            <a:ext cx="1041401" cy="914401"/>
          </a:xfrm>
          <a:prstGeom prst="rect">
            <a:avLst/>
          </a:prstGeom>
          <a:noFill/>
          <a:ln>
            <a:noFill/>
          </a:ln>
        </p:spPr>
      </p:pic>
      <p:pic>
        <p:nvPicPr>
          <p:cNvPr id="97" name="Google Shape;97;p5"/>
          <p:cNvPicPr preferRelativeResize="0"/>
          <p:nvPr/>
        </p:nvPicPr>
        <p:blipFill rotWithShape="1">
          <a:blip r:embed="rId5">
            <a:alphaModFix/>
          </a:blip>
          <a:srcRect l="10552" r="38948"/>
          <a:stretch/>
        </p:blipFill>
        <p:spPr>
          <a:xfrm>
            <a:off x="13227202" y="-12097"/>
            <a:ext cx="10428892" cy="13771708"/>
          </a:xfrm>
          <a:prstGeom prst="rect">
            <a:avLst/>
          </a:prstGeom>
          <a:noFill/>
          <a:ln>
            <a:noFill/>
          </a:ln>
        </p:spPr>
      </p:pic>
      <p:pic>
        <p:nvPicPr>
          <p:cNvPr id="98" name="Google Shape;98;p5" descr="Image"/>
          <p:cNvPicPr preferRelativeResize="0"/>
          <p:nvPr/>
        </p:nvPicPr>
        <p:blipFill rotWithShape="1">
          <a:blip r:embed="rId6">
            <a:alphaModFix amt="74727"/>
          </a:blip>
          <a:srcRect/>
          <a:stretch/>
        </p:blipFill>
        <p:spPr>
          <a:xfrm>
            <a:off x="23173916" y="-1096189"/>
            <a:ext cx="1206323" cy="15908378"/>
          </a:xfrm>
          <a:prstGeom prst="rect">
            <a:avLst/>
          </a:prstGeom>
          <a:noFill/>
          <a:ln>
            <a:noFill/>
          </a:ln>
        </p:spPr>
      </p:pic>
      <p:pic>
        <p:nvPicPr>
          <p:cNvPr id="99" name="Google Shape;99;p5" descr="A picture containing text, bottle&#10;&#10;Description automatically generated"/>
          <p:cNvPicPr preferRelativeResize="0"/>
          <p:nvPr/>
        </p:nvPicPr>
        <p:blipFill rotWithShape="1">
          <a:blip r:embed="rId7">
            <a:alphaModFix/>
          </a:blip>
          <a:srcRect/>
          <a:stretch/>
        </p:blipFill>
        <p:spPr>
          <a:xfrm>
            <a:off x="13260497" y="11480735"/>
            <a:ext cx="9746203" cy="1896320"/>
          </a:xfrm>
          <a:prstGeom prst="rect">
            <a:avLst/>
          </a:prstGeom>
          <a:noFill/>
          <a:ln>
            <a:noFill/>
          </a:ln>
        </p:spPr>
      </p:pic>
      <p:sp>
        <p:nvSpPr>
          <p:cNvPr id="100" name="Google Shape;100;p5"/>
          <p:cNvSpPr txBox="1"/>
          <p:nvPr/>
        </p:nvSpPr>
        <p:spPr>
          <a:xfrm rot="-5400000">
            <a:off x="12238975" y="9345892"/>
            <a:ext cx="2954274" cy="581667"/>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FFFFFF"/>
              </a:buClr>
              <a:buSzPts val="1100"/>
              <a:buFont typeface="Source Sans Pro ExtraLight"/>
              <a:buNone/>
            </a:pPr>
            <a:r>
              <a:rPr lang="en-GB" sz="1200" b="1" i="1" u="none" strike="noStrike" cap="none">
                <a:solidFill>
                  <a:srgbClr val="FFFFFF"/>
                </a:solidFill>
                <a:latin typeface="Source Sans Pro ExtraLight"/>
                <a:ea typeface="Source Sans Pro ExtraLight"/>
                <a:cs typeface="Source Sans Pro ExtraLight"/>
                <a:sym typeface="Source Sans Pro ExtraLight"/>
              </a:rPr>
              <a:t>© Katy Gomez Catalina</a:t>
            </a:r>
            <a:endParaRPr sz="1200" b="1" i="1" u="none" strike="noStrike" cap="none">
              <a:solidFill>
                <a:srgbClr val="FFFFFF"/>
              </a:solidFill>
              <a:latin typeface="Source Sans Pro ExtraLight"/>
              <a:ea typeface="Source Sans Pro ExtraLight"/>
              <a:cs typeface="Source Sans Pro ExtraLight"/>
              <a:sym typeface="Source Sans Pro ExtraLight"/>
            </a:endParaRPr>
          </a:p>
          <a:p>
            <a:pPr marL="0" marR="0" lvl="0" indent="0" algn="l" rtl="0">
              <a:lnSpc>
                <a:spcPct val="100000"/>
              </a:lnSpc>
              <a:spcBef>
                <a:spcPts val="0"/>
              </a:spcBef>
              <a:spcAft>
                <a:spcPts val="0"/>
              </a:spcAft>
              <a:buClr>
                <a:srgbClr val="000000"/>
              </a:buClr>
              <a:buSzPts val="1200"/>
              <a:buFont typeface="Helvetica Neue"/>
              <a:buNone/>
            </a:pPr>
            <a:endParaRPr sz="1200" b="1" i="0" u="none" strike="noStrike" cap="none">
              <a:solidFill>
                <a:schemeClr val="lt1"/>
              </a:solidFill>
              <a:latin typeface="Source Sans Pro ExtraLight"/>
              <a:ea typeface="Source Sans Pro ExtraLight"/>
              <a:cs typeface="Source Sans Pro ExtraLight"/>
              <a:sym typeface="Source Sans Pro ExtraLigh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pic>
        <p:nvPicPr>
          <p:cNvPr id="105" name="Google Shape;105;p6"/>
          <p:cNvPicPr preferRelativeResize="0"/>
          <p:nvPr/>
        </p:nvPicPr>
        <p:blipFill rotWithShape="1">
          <a:blip r:embed="rId3">
            <a:alphaModFix/>
          </a:blip>
          <a:srcRect r="46487"/>
          <a:stretch/>
        </p:blipFill>
        <p:spPr>
          <a:xfrm>
            <a:off x="13256834" y="-27782"/>
            <a:ext cx="11040944" cy="13743782"/>
          </a:xfrm>
          <a:prstGeom prst="rect">
            <a:avLst/>
          </a:prstGeom>
          <a:noFill/>
          <a:ln>
            <a:noFill/>
          </a:ln>
        </p:spPr>
      </p:pic>
      <p:sp>
        <p:nvSpPr>
          <p:cNvPr id="106" name="Google Shape;106;p6"/>
          <p:cNvSpPr txBox="1">
            <a:spLocks noGrp="1"/>
          </p:cNvSpPr>
          <p:nvPr>
            <p:ph type="title"/>
          </p:nvPr>
        </p:nvSpPr>
        <p:spPr>
          <a:xfrm>
            <a:off x="808157" y="355600"/>
            <a:ext cx="12366217" cy="2286000"/>
          </a:xfrm>
          <a:prstGeom prst="rect">
            <a:avLst/>
          </a:prstGeom>
          <a:noFill/>
          <a:ln>
            <a:noFill/>
          </a:ln>
        </p:spPr>
        <p:txBody>
          <a:bodyPr spcFirstLastPara="1" wrap="square" lIns="50800" tIns="50800" rIns="50800" bIns="50800" anchor="ctr" anchorCtr="0">
            <a:normAutofit fontScale="90000"/>
          </a:bodyPr>
          <a:lstStyle/>
          <a:p>
            <a:pPr marL="0" lvl="0" indent="0" algn="l" rtl="0">
              <a:spcBef>
                <a:spcPts val="0"/>
              </a:spcBef>
              <a:spcAft>
                <a:spcPts val="0"/>
              </a:spcAft>
              <a:buClr>
                <a:srgbClr val="878E8D"/>
              </a:buClr>
              <a:buSzPct val="64285"/>
              <a:buFont typeface="Proxima Nova"/>
              <a:buNone/>
            </a:pPr>
            <a:r>
              <a:rPr lang="en-GB" sz="7200" dirty="0">
                <a:solidFill>
                  <a:srgbClr val="878E8D"/>
                </a:solidFill>
                <a:latin typeface="Proxima Nova"/>
              </a:rPr>
              <a:t>STATUS OF SUPPORT FOR IYRP</a:t>
            </a:r>
            <a:endParaRPr sz="7200" dirty="0">
              <a:solidFill>
                <a:srgbClr val="878E8D"/>
              </a:solidFill>
              <a:latin typeface="Proxima Nova"/>
            </a:endParaRPr>
          </a:p>
        </p:txBody>
      </p:sp>
      <p:sp>
        <p:nvSpPr>
          <p:cNvPr id="107" name="Google Shape;107;p6"/>
          <p:cNvSpPr txBox="1">
            <a:spLocks noGrp="1"/>
          </p:cNvSpPr>
          <p:nvPr>
            <p:ph type="body" idx="1"/>
          </p:nvPr>
        </p:nvSpPr>
        <p:spPr>
          <a:xfrm>
            <a:off x="1689100" y="3149600"/>
            <a:ext cx="10223500" cy="9296400"/>
          </a:xfrm>
          <a:prstGeom prst="rect">
            <a:avLst/>
          </a:prstGeom>
          <a:noFill/>
          <a:ln>
            <a:noFill/>
          </a:ln>
        </p:spPr>
        <p:txBody>
          <a:bodyPr spcFirstLastPara="1" wrap="square" lIns="50800" tIns="50800" rIns="50800" bIns="50800" anchor="ctr" anchorCtr="0">
            <a:normAutofit/>
          </a:bodyPr>
          <a:lstStyle/>
          <a:p>
            <a:pPr marL="228600" lvl="0" indent="-254000" algn="l" rtl="0">
              <a:lnSpc>
                <a:spcPct val="122500"/>
              </a:lnSpc>
              <a:spcBef>
                <a:spcPts val="0"/>
              </a:spcBef>
              <a:spcAft>
                <a:spcPts val="0"/>
              </a:spcAft>
              <a:buClr>
                <a:srgbClr val="7E6562"/>
              </a:buClr>
              <a:buSzPts val="4000"/>
              <a:buFont typeface="Proxima Nova"/>
              <a:buChar char="•"/>
            </a:pPr>
            <a:r>
              <a:rPr lang="en-GB" sz="4000" dirty="0">
                <a:solidFill>
                  <a:srgbClr val="7E6562"/>
                </a:solidFill>
                <a:latin typeface="Proxima Nova"/>
                <a:ea typeface="Proxima Nova"/>
                <a:cs typeface="Proxima Nova"/>
                <a:sym typeface="Proxima Nova"/>
              </a:rPr>
              <a:t>35 governments plus the EU member countries</a:t>
            </a:r>
            <a:endParaRPr dirty="0"/>
          </a:p>
          <a:p>
            <a:pPr marL="228600" lvl="0" indent="-254000" algn="l" rtl="0">
              <a:lnSpc>
                <a:spcPct val="122500"/>
              </a:lnSpc>
              <a:spcBef>
                <a:spcPts val="2400"/>
              </a:spcBef>
              <a:spcAft>
                <a:spcPts val="0"/>
              </a:spcAft>
              <a:buClr>
                <a:srgbClr val="7E6562"/>
              </a:buClr>
              <a:buSzPts val="4000"/>
              <a:buFont typeface="Proxima Nova"/>
              <a:buChar char="•"/>
            </a:pPr>
            <a:r>
              <a:rPr lang="en-GB" sz="4000" dirty="0">
                <a:solidFill>
                  <a:srgbClr val="7E6562"/>
                </a:solidFill>
                <a:latin typeface="Proxima Nova"/>
                <a:ea typeface="Proxima Nova"/>
                <a:cs typeface="Proxima Nova"/>
                <a:sym typeface="Proxima Nova"/>
              </a:rPr>
              <a:t>298 organisations</a:t>
            </a:r>
            <a:endParaRPr sz="4000" dirty="0">
              <a:solidFill>
                <a:srgbClr val="7E6562"/>
              </a:solidFill>
              <a:latin typeface="Proxima Nova"/>
              <a:ea typeface="Proxima Nova"/>
              <a:cs typeface="Proxima Nova"/>
              <a:sym typeface="Proxima Nova"/>
            </a:endParaRPr>
          </a:p>
          <a:p>
            <a:pPr marL="228600" lvl="0" indent="0" algn="l" rtl="0">
              <a:lnSpc>
                <a:spcPct val="122500"/>
              </a:lnSpc>
              <a:spcBef>
                <a:spcPts val="2400"/>
              </a:spcBef>
              <a:spcAft>
                <a:spcPts val="0"/>
              </a:spcAft>
              <a:buClr>
                <a:srgbClr val="7E6562"/>
              </a:buClr>
              <a:buSzPts val="4000"/>
              <a:buFont typeface="Proxima Nova"/>
              <a:buNone/>
            </a:pPr>
            <a:endParaRPr sz="4000" dirty="0">
              <a:solidFill>
                <a:srgbClr val="7E6562"/>
              </a:solidFill>
              <a:latin typeface="Proxima Nova"/>
              <a:ea typeface="Proxima Nova"/>
              <a:cs typeface="Proxima Nova"/>
              <a:sym typeface="Proxima Nova"/>
            </a:endParaRPr>
          </a:p>
          <a:p>
            <a:pPr marL="228600" lvl="0" indent="-254000" algn="l" rtl="0">
              <a:lnSpc>
                <a:spcPct val="122500"/>
              </a:lnSpc>
              <a:spcBef>
                <a:spcPts val="2400"/>
              </a:spcBef>
              <a:spcAft>
                <a:spcPts val="0"/>
              </a:spcAft>
              <a:buClr>
                <a:srgbClr val="7E6562"/>
              </a:buClr>
              <a:buSzPts val="4000"/>
              <a:buFont typeface="Proxima Nova"/>
              <a:buChar char="•"/>
            </a:pPr>
            <a:r>
              <a:rPr lang="en-GB" sz="4000" dirty="0">
                <a:solidFill>
                  <a:srgbClr val="7E6562"/>
                </a:solidFill>
                <a:latin typeface="Proxima Nova"/>
                <a:ea typeface="Proxima Nova"/>
                <a:cs typeface="Proxima Nova"/>
                <a:sym typeface="Proxima Nova"/>
              </a:rPr>
              <a:t>The IUCN WCC, in September 2021 in Marseille, passed the Resolution 9 “</a:t>
            </a:r>
            <a:r>
              <a:rPr lang="en-GB" sz="4000" u="sng" dirty="0">
                <a:solidFill>
                  <a:srgbClr val="7E6562"/>
                </a:solidFill>
                <a:latin typeface="Proxima Nova"/>
                <a:ea typeface="Proxima Nova"/>
                <a:cs typeface="Proxima Nova"/>
                <a:sym typeface="Proxima Nova"/>
                <a:hlinkClick r:id="rId4">
                  <a:extLst>
                    <a:ext uri="{A12FA001-AC4F-418D-AE19-62706E023703}">
                      <ahyp:hlinkClr xmlns:ahyp="http://schemas.microsoft.com/office/drawing/2018/hyperlinkcolor" xmlns="" val="tx"/>
                    </a:ext>
                  </a:extLst>
                </a:hlinkClick>
              </a:rPr>
              <a:t>Protecting and Restoring Endangered Grasslands and Savannah Ecosystems</a:t>
            </a:r>
            <a:r>
              <a:rPr lang="en-GB" sz="4000" dirty="0">
                <a:solidFill>
                  <a:srgbClr val="7E6562"/>
                </a:solidFill>
                <a:latin typeface="Proxima Nova"/>
                <a:ea typeface="Proxima Nova"/>
                <a:cs typeface="Proxima Nova"/>
                <a:sym typeface="Proxima Nova"/>
              </a:rPr>
              <a:t>”, which includes a paragraph requesting IUCN to seek support from Member States for the IYRP.</a:t>
            </a:r>
            <a:endParaRPr sz="4000" dirty="0">
              <a:solidFill>
                <a:srgbClr val="7E6562"/>
              </a:solidFill>
              <a:latin typeface="Proxima Nova"/>
              <a:ea typeface="Proxima Nova"/>
              <a:cs typeface="Proxima Nova"/>
              <a:sym typeface="Proxima Nova"/>
            </a:endParaRPr>
          </a:p>
        </p:txBody>
      </p:sp>
      <p:pic>
        <p:nvPicPr>
          <p:cNvPr id="108" name="Google Shape;108;p6" descr="Image"/>
          <p:cNvPicPr preferRelativeResize="0"/>
          <p:nvPr/>
        </p:nvPicPr>
        <p:blipFill rotWithShape="1">
          <a:blip r:embed="rId5">
            <a:alphaModFix amt="74727"/>
          </a:blip>
          <a:srcRect/>
          <a:stretch/>
        </p:blipFill>
        <p:spPr>
          <a:xfrm>
            <a:off x="23173916" y="-1096189"/>
            <a:ext cx="1206323" cy="15908378"/>
          </a:xfrm>
          <a:prstGeom prst="rect">
            <a:avLst/>
          </a:prstGeom>
          <a:noFill/>
          <a:ln>
            <a:noFill/>
          </a:ln>
        </p:spPr>
      </p:pic>
      <p:sp>
        <p:nvSpPr>
          <p:cNvPr id="109" name="Google Shape;109;p6"/>
          <p:cNvSpPr txBox="1"/>
          <p:nvPr/>
        </p:nvSpPr>
        <p:spPr>
          <a:xfrm>
            <a:off x="13511258" y="13134333"/>
            <a:ext cx="2954274" cy="581667"/>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595959"/>
              </a:buClr>
              <a:buSzPts val="1100"/>
              <a:buFont typeface="Source Sans Pro ExtraLight"/>
              <a:buNone/>
            </a:pPr>
            <a:r>
              <a:rPr lang="en-GB" sz="1200" b="1" i="1" u="none" strike="noStrike" cap="none">
                <a:solidFill>
                  <a:srgbClr val="595959"/>
                </a:solidFill>
                <a:latin typeface="Source Sans Pro ExtraLight"/>
                <a:ea typeface="Source Sans Pro ExtraLight"/>
                <a:cs typeface="Source Sans Pro ExtraLight"/>
                <a:sym typeface="Source Sans Pro ExtraLight"/>
              </a:rPr>
              <a:t>© Lawrence Hislop</a:t>
            </a:r>
            <a:endParaRPr sz="1200" b="1" i="1" u="none" strike="noStrike" cap="none">
              <a:solidFill>
                <a:srgbClr val="595959"/>
              </a:solidFill>
              <a:latin typeface="Source Sans Pro ExtraLight"/>
              <a:ea typeface="Source Sans Pro ExtraLight"/>
              <a:cs typeface="Source Sans Pro ExtraLight"/>
              <a:sym typeface="Source Sans Pro ExtraLight"/>
            </a:endParaRPr>
          </a:p>
          <a:p>
            <a:pPr marL="0" marR="0" lvl="0" indent="0" algn="l" rtl="0">
              <a:lnSpc>
                <a:spcPct val="100000"/>
              </a:lnSpc>
              <a:spcBef>
                <a:spcPts val="0"/>
              </a:spcBef>
              <a:spcAft>
                <a:spcPts val="0"/>
              </a:spcAft>
              <a:buClr>
                <a:srgbClr val="000000"/>
              </a:buClr>
              <a:buSzPts val="1200"/>
              <a:buFont typeface="Helvetica Neue"/>
              <a:buNone/>
            </a:pPr>
            <a:endParaRPr sz="1200" b="1" i="0" u="none" strike="noStrike" cap="none">
              <a:solidFill>
                <a:srgbClr val="595959"/>
              </a:solidFill>
              <a:latin typeface="Source Sans Pro ExtraLight"/>
              <a:ea typeface="Source Sans Pro ExtraLight"/>
              <a:cs typeface="Source Sans Pro ExtraLight"/>
              <a:sym typeface="Source Sans Pro ExtraLigh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pic>
        <p:nvPicPr>
          <p:cNvPr id="114" name="Google Shape;114;p7" descr="Image"/>
          <p:cNvPicPr preferRelativeResize="0"/>
          <p:nvPr/>
        </p:nvPicPr>
        <p:blipFill rotWithShape="1">
          <a:blip r:embed="rId3">
            <a:alphaModFix amt="74727"/>
          </a:blip>
          <a:srcRect/>
          <a:stretch/>
        </p:blipFill>
        <p:spPr>
          <a:xfrm>
            <a:off x="23173916" y="-1096189"/>
            <a:ext cx="1206323" cy="15908378"/>
          </a:xfrm>
          <a:prstGeom prst="rect">
            <a:avLst/>
          </a:prstGeom>
          <a:noFill/>
          <a:ln>
            <a:noFill/>
          </a:ln>
        </p:spPr>
      </p:pic>
      <p:pic>
        <p:nvPicPr>
          <p:cNvPr id="115" name="Google Shape;115;p7" descr="Graphical user interface, application, map&#10;&#10;Description automatically generated"/>
          <p:cNvPicPr preferRelativeResize="0">
            <a:picLocks noGrp="1"/>
          </p:cNvPicPr>
          <p:nvPr>
            <p:ph type="pic" idx="2"/>
          </p:nvPr>
        </p:nvPicPr>
        <p:blipFill rotWithShape="1">
          <a:blip r:embed="rId4">
            <a:alphaModFix/>
          </a:blip>
          <a:srcRect l="13376" t="14330" r="14504" b="7699"/>
          <a:stretch/>
        </p:blipFill>
        <p:spPr>
          <a:xfrm>
            <a:off x="1804089" y="0"/>
            <a:ext cx="20298738" cy="1371599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pic>
        <p:nvPicPr>
          <p:cNvPr id="120" name="Google Shape;120;p8" descr="A person looking at a flock of sheep on a hill&#10;&#10;Description automatically generated with medium confidence"/>
          <p:cNvPicPr preferRelativeResize="0"/>
          <p:nvPr/>
        </p:nvPicPr>
        <p:blipFill rotWithShape="1">
          <a:blip r:embed="rId3">
            <a:alphaModFix/>
          </a:blip>
          <a:srcRect t="3791" b="17471"/>
          <a:stretch/>
        </p:blipFill>
        <p:spPr>
          <a:xfrm>
            <a:off x="-18272" y="1"/>
            <a:ext cx="23226744" cy="13716000"/>
          </a:xfrm>
          <a:prstGeom prst="rect">
            <a:avLst/>
          </a:prstGeom>
          <a:noFill/>
          <a:ln>
            <a:noFill/>
          </a:ln>
        </p:spPr>
      </p:pic>
      <p:sp>
        <p:nvSpPr>
          <p:cNvPr id="121" name="Google Shape;121;p8"/>
          <p:cNvSpPr txBox="1">
            <a:spLocks noGrp="1"/>
          </p:cNvSpPr>
          <p:nvPr>
            <p:ph type="title"/>
          </p:nvPr>
        </p:nvSpPr>
        <p:spPr>
          <a:xfrm>
            <a:off x="520700" y="0"/>
            <a:ext cx="20713700" cy="1676400"/>
          </a:xfrm>
          <a:prstGeom prst="rect">
            <a:avLst/>
          </a:prstGeom>
          <a:noFill/>
          <a:ln>
            <a:noFill/>
          </a:ln>
        </p:spPr>
        <p:txBody>
          <a:bodyPr spcFirstLastPara="1" wrap="square" lIns="50800" tIns="50800" rIns="50800" bIns="50800" anchor="ctr" anchorCtr="0">
            <a:normAutofit fontScale="90000"/>
          </a:bodyPr>
          <a:lstStyle/>
          <a:p>
            <a:pPr marL="0" lvl="0" indent="0" algn="l" rtl="0">
              <a:lnSpc>
                <a:spcPct val="234722"/>
              </a:lnSpc>
              <a:spcBef>
                <a:spcPts val="0"/>
              </a:spcBef>
              <a:spcAft>
                <a:spcPts val="0"/>
              </a:spcAft>
              <a:buClr>
                <a:srgbClr val="FFFFFF"/>
              </a:buClr>
              <a:buSzPct val="100000"/>
              <a:buFont typeface="Proxima Nova"/>
              <a:buNone/>
            </a:pPr>
            <a:r>
              <a:rPr lang="en-GB" sz="7200" cap="none">
                <a:solidFill>
                  <a:srgbClr val="FFFFFF"/>
                </a:solidFill>
                <a:latin typeface="Proxima Nova"/>
                <a:ea typeface="Proxima Nova"/>
                <a:cs typeface="Proxima Nova"/>
                <a:sym typeface="Proxima Nova"/>
              </a:rPr>
              <a:t>REGIONAL IYRP SUPPORT GROUPS (RISGS)</a:t>
            </a:r>
            <a:endParaRPr sz="7200" cap="none">
              <a:solidFill>
                <a:srgbClr val="FFFFFF"/>
              </a:solidFill>
              <a:latin typeface="Proxima Nova"/>
              <a:ea typeface="Proxima Nova"/>
              <a:cs typeface="Proxima Nova"/>
              <a:sym typeface="Proxima Nova"/>
            </a:endParaRPr>
          </a:p>
        </p:txBody>
      </p:sp>
      <p:pic>
        <p:nvPicPr>
          <p:cNvPr id="122" name="Google Shape;122;p8" descr="Image"/>
          <p:cNvPicPr preferRelativeResize="0"/>
          <p:nvPr/>
        </p:nvPicPr>
        <p:blipFill rotWithShape="1">
          <a:blip r:embed="rId4">
            <a:alphaModFix/>
          </a:blip>
          <a:srcRect/>
          <a:stretch/>
        </p:blipFill>
        <p:spPr>
          <a:xfrm>
            <a:off x="23256377" y="6400800"/>
            <a:ext cx="1041401" cy="914400"/>
          </a:xfrm>
          <a:prstGeom prst="rect">
            <a:avLst/>
          </a:prstGeom>
          <a:noFill/>
          <a:ln>
            <a:noFill/>
          </a:ln>
        </p:spPr>
      </p:pic>
      <p:pic>
        <p:nvPicPr>
          <p:cNvPr id="123" name="Google Shape;123;p8" descr="Image"/>
          <p:cNvPicPr preferRelativeResize="0"/>
          <p:nvPr/>
        </p:nvPicPr>
        <p:blipFill rotWithShape="1">
          <a:blip r:embed="rId5">
            <a:alphaModFix amt="74727"/>
          </a:blip>
          <a:srcRect/>
          <a:stretch/>
        </p:blipFill>
        <p:spPr>
          <a:xfrm>
            <a:off x="23173916" y="-1096189"/>
            <a:ext cx="1206324" cy="15908378"/>
          </a:xfrm>
          <a:prstGeom prst="rect">
            <a:avLst/>
          </a:prstGeom>
          <a:noFill/>
          <a:ln>
            <a:noFill/>
          </a:ln>
        </p:spPr>
      </p:pic>
      <p:sp>
        <p:nvSpPr>
          <p:cNvPr id="124" name="Google Shape;124;p8"/>
          <p:cNvSpPr txBox="1"/>
          <p:nvPr/>
        </p:nvSpPr>
        <p:spPr>
          <a:xfrm>
            <a:off x="352257" y="13305131"/>
            <a:ext cx="2475600" cy="821733"/>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FFFFFF"/>
              </a:buClr>
              <a:buSzPts val="1200"/>
              <a:buFont typeface="Source Sans Pro ExtraLight"/>
              <a:buNone/>
            </a:pPr>
            <a:r>
              <a:rPr lang="en-GB" sz="1200" b="1" i="1" u="none" strike="noStrike" cap="none">
                <a:solidFill>
                  <a:srgbClr val="FFFFFF"/>
                </a:solidFill>
                <a:latin typeface="Source Sans Pro ExtraLight"/>
                <a:ea typeface="Source Sans Pro ExtraLight"/>
                <a:cs typeface="Source Sans Pro ExtraLight"/>
                <a:sym typeface="Source Sans Pro ExtraLight"/>
              </a:rPr>
              <a:t>© Stamos Abatis </a:t>
            </a:r>
            <a:endParaRPr sz="1200" b="1" i="1" u="none" strike="noStrike" cap="none">
              <a:solidFill>
                <a:srgbClr val="FFFFFF"/>
              </a:solidFill>
              <a:latin typeface="Source Sans Pro ExtraLight"/>
              <a:ea typeface="Source Sans Pro ExtraLight"/>
              <a:cs typeface="Source Sans Pro ExtraLight"/>
              <a:sym typeface="Source Sans Pro ExtraLight"/>
            </a:endParaRPr>
          </a:p>
          <a:p>
            <a:pPr marL="0" marR="0" lvl="0" indent="0" algn="l" rtl="0">
              <a:lnSpc>
                <a:spcPct val="115000"/>
              </a:lnSpc>
              <a:spcBef>
                <a:spcPts val="0"/>
              </a:spcBef>
              <a:spcAft>
                <a:spcPts val="0"/>
              </a:spcAft>
              <a:buClr>
                <a:srgbClr val="000000"/>
              </a:buClr>
              <a:buSzPts val="1200"/>
              <a:buFont typeface="Helvetica Neue"/>
              <a:buNone/>
            </a:pPr>
            <a:endParaRPr sz="1200" b="1" i="1" u="none" strike="noStrike" cap="none">
              <a:solidFill>
                <a:srgbClr val="FFFFFF"/>
              </a:solidFill>
              <a:latin typeface="Source Sans Pro ExtraLight"/>
              <a:ea typeface="Source Sans Pro ExtraLight"/>
              <a:cs typeface="Source Sans Pro ExtraLight"/>
              <a:sym typeface="Source Sans Pro ExtraLight"/>
            </a:endParaRPr>
          </a:p>
          <a:p>
            <a:pPr marL="0" marR="0" lvl="0" indent="0" algn="l" rtl="0">
              <a:lnSpc>
                <a:spcPct val="115000"/>
              </a:lnSpc>
              <a:spcBef>
                <a:spcPts val="0"/>
              </a:spcBef>
              <a:spcAft>
                <a:spcPts val="0"/>
              </a:spcAft>
              <a:buClr>
                <a:srgbClr val="000000"/>
              </a:buClr>
              <a:buSzPts val="1200"/>
              <a:buFont typeface="Helvetica Neue"/>
              <a:buNone/>
            </a:pPr>
            <a:endParaRPr sz="1200" b="1" i="1" u="none" strike="noStrike" cap="none">
              <a:solidFill>
                <a:srgbClr val="FFFFFF"/>
              </a:solidFill>
              <a:latin typeface="Source Sans Pro ExtraLight"/>
              <a:ea typeface="Source Sans Pro ExtraLight"/>
              <a:cs typeface="Source Sans Pro ExtraLight"/>
              <a:sym typeface="Source Sans Pro ExtraLigh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9"/>
          <p:cNvSpPr txBox="1">
            <a:spLocks noGrp="1"/>
          </p:cNvSpPr>
          <p:nvPr>
            <p:ph type="body" idx="1"/>
          </p:nvPr>
        </p:nvSpPr>
        <p:spPr>
          <a:xfrm>
            <a:off x="1674809" y="1159384"/>
            <a:ext cx="19891036" cy="9296400"/>
          </a:xfrm>
          <a:prstGeom prst="rect">
            <a:avLst/>
          </a:prstGeom>
          <a:noFill/>
          <a:ln>
            <a:noFill/>
          </a:ln>
        </p:spPr>
        <p:txBody>
          <a:bodyPr spcFirstLastPara="1" wrap="square" lIns="50800" tIns="50800" rIns="50800" bIns="50800" anchor="ctr" anchorCtr="0">
            <a:normAutofit/>
          </a:bodyPr>
          <a:lstStyle/>
          <a:p>
            <a:pPr marL="0" lvl="0" indent="0" algn="ctr" rtl="0">
              <a:lnSpc>
                <a:spcPct val="100000"/>
              </a:lnSpc>
              <a:spcBef>
                <a:spcPts val="0"/>
              </a:spcBef>
              <a:spcAft>
                <a:spcPts val="0"/>
              </a:spcAft>
              <a:buClr>
                <a:srgbClr val="7E6562"/>
              </a:buClr>
              <a:buSzPts val="6000"/>
              <a:buFont typeface="Proxima Nova"/>
              <a:buNone/>
            </a:pPr>
            <a:r>
              <a:rPr lang="en-GB" sz="4800">
                <a:solidFill>
                  <a:srgbClr val="7E6562"/>
                </a:solidFill>
                <a:latin typeface="Proxima Nova"/>
                <a:ea typeface="Proxima Nova"/>
                <a:cs typeface="Proxima Nova"/>
                <a:sym typeface="Proxima Nova"/>
              </a:rPr>
              <a:t>Multi-stakeholder RISGs being created to generate more support and partnership:</a:t>
            </a:r>
            <a:endParaRPr/>
          </a:p>
          <a:p>
            <a:pPr marL="0" lvl="0" indent="0" algn="l" rtl="0">
              <a:lnSpc>
                <a:spcPct val="100000"/>
              </a:lnSpc>
              <a:spcBef>
                <a:spcPts val="4500"/>
              </a:spcBef>
              <a:spcAft>
                <a:spcPts val="0"/>
              </a:spcAft>
              <a:buClr>
                <a:srgbClr val="000000"/>
              </a:buClr>
              <a:buSzPts val="5000"/>
              <a:buFont typeface="Helvetica Neue"/>
              <a:buNone/>
            </a:pPr>
            <a:endParaRPr sz="4000">
              <a:solidFill>
                <a:srgbClr val="7E6562"/>
              </a:solidFill>
              <a:latin typeface="Proxima Nova"/>
              <a:ea typeface="Proxima Nova"/>
              <a:cs typeface="Proxima Nova"/>
              <a:sym typeface="Proxima Nova"/>
            </a:endParaRPr>
          </a:p>
          <a:p>
            <a:pPr marL="661500" lvl="1" indent="-571500" algn="l" rtl="0">
              <a:lnSpc>
                <a:spcPct val="100000"/>
              </a:lnSpc>
              <a:spcBef>
                <a:spcPts val="1000"/>
              </a:spcBef>
              <a:spcAft>
                <a:spcPts val="0"/>
              </a:spcAft>
              <a:buClr>
                <a:srgbClr val="970F53"/>
              </a:buClr>
              <a:buSzPts val="5000"/>
              <a:buFont typeface="Proxima Nova"/>
              <a:buChar char="•"/>
            </a:pPr>
            <a:r>
              <a:rPr lang="en-GB" sz="4000">
                <a:solidFill>
                  <a:srgbClr val="7E6562"/>
                </a:solidFill>
                <a:latin typeface="Proxima Nova"/>
                <a:ea typeface="Proxima Nova"/>
                <a:cs typeface="Proxima Nova"/>
                <a:sym typeface="Proxima Nova"/>
              </a:rPr>
              <a:t>expand network of supporting organisations and governments in the 11 regions</a:t>
            </a:r>
            <a:endParaRPr/>
          </a:p>
          <a:p>
            <a:pPr marL="90000" lvl="1" indent="0" algn="l" rtl="0">
              <a:lnSpc>
                <a:spcPct val="100000"/>
              </a:lnSpc>
              <a:spcBef>
                <a:spcPts val="1000"/>
              </a:spcBef>
              <a:spcAft>
                <a:spcPts val="0"/>
              </a:spcAft>
              <a:buClr>
                <a:srgbClr val="970F53"/>
              </a:buClr>
              <a:buSzPts val="5000"/>
              <a:buFont typeface="Helvetica Neue"/>
              <a:buNone/>
            </a:pPr>
            <a:endParaRPr sz="4000">
              <a:solidFill>
                <a:srgbClr val="7E6562"/>
              </a:solidFill>
              <a:latin typeface="Proxima Nova"/>
              <a:ea typeface="Proxima Nova"/>
              <a:cs typeface="Proxima Nova"/>
              <a:sym typeface="Proxima Nova"/>
            </a:endParaRPr>
          </a:p>
          <a:p>
            <a:pPr marL="661500" lvl="1" indent="-571500" algn="l" rtl="0">
              <a:lnSpc>
                <a:spcPct val="100000"/>
              </a:lnSpc>
              <a:spcBef>
                <a:spcPts val="1000"/>
              </a:spcBef>
              <a:spcAft>
                <a:spcPts val="0"/>
              </a:spcAft>
              <a:buClr>
                <a:srgbClr val="970F53"/>
              </a:buClr>
              <a:buSzPts val="5000"/>
              <a:buFont typeface="Proxima Nova"/>
              <a:buChar char="•"/>
            </a:pPr>
            <a:r>
              <a:rPr lang="en-GB" sz="4000">
                <a:solidFill>
                  <a:srgbClr val="7E6562"/>
                </a:solidFill>
                <a:latin typeface="Proxima Nova"/>
                <a:ea typeface="Proxima Nova"/>
                <a:cs typeface="Proxima Nova"/>
                <a:sym typeface="Proxima Nova"/>
              </a:rPr>
              <a:t>work with Government of Mongolia and IYRP International Support Group to plan and implement IYRP activities in these regions</a:t>
            </a:r>
            <a:endParaRPr/>
          </a:p>
          <a:p>
            <a:pPr marL="0" lvl="0" indent="0" algn="l" rtl="0">
              <a:lnSpc>
                <a:spcPct val="100000"/>
              </a:lnSpc>
              <a:spcBef>
                <a:spcPts val="4500"/>
              </a:spcBef>
              <a:spcAft>
                <a:spcPts val="0"/>
              </a:spcAft>
              <a:buClr>
                <a:srgbClr val="000000"/>
              </a:buClr>
              <a:buSzPts val="5000"/>
              <a:buFont typeface="Helvetica Neue"/>
              <a:buNone/>
            </a:pPr>
            <a:endParaRPr sz="4000">
              <a:solidFill>
                <a:srgbClr val="7E6562"/>
              </a:solidFill>
              <a:latin typeface="Proxima Nova"/>
              <a:ea typeface="Proxima Nova"/>
              <a:cs typeface="Proxima Nova"/>
              <a:sym typeface="Proxima Nova"/>
            </a:endParaRPr>
          </a:p>
          <a:p>
            <a:pPr marL="0" lvl="0" indent="0" algn="l" rtl="0">
              <a:lnSpc>
                <a:spcPct val="100000"/>
              </a:lnSpc>
              <a:spcBef>
                <a:spcPts val="4500"/>
              </a:spcBef>
              <a:spcAft>
                <a:spcPts val="0"/>
              </a:spcAft>
              <a:buClr>
                <a:srgbClr val="7E6562"/>
              </a:buClr>
              <a:buSzPts val="5000"/>
              <a:buFont typeface="Proxima Nova"/>
              <a:buNone/>
            </a:pPr>
            <a:r>
              <a:rPr lang="en-GB" sz="4000">
                <a:solidFill>
                  <a:srgbClr val="7E6562"/>
                </a:solidFill>
                <a:latin typeface="Proxima Nova"/>
                <a:ea typeface="Proxima Nova"/>
                <a:cs typeface="Proxima Nova"/>
                <a:sym typeface="Proxima Nova"/>
              </a:rPr>
              <a:t>Arctic, Australasia / Oceania, Central Asia &amp; Mongolia, East Asia, Eastern &amp; Southern Africa, Europe, North Africa &amp; Middle East, North America, South America, South Asia, West &amp; Central Africa</a:t>
            </a:r>
            <a:endParaRPr/>
          </a:p>
          <a:p>
            <a:pPr marL="0" lvl="0" indent="0" algn="l" rtl="0">
              <a:lnSpc>
                <a:spcPct val="100000"/>
              </a:lnSpc>
              <a:spcBef>
                <a:spcPts val="4500"/>
              </a:spcBef>
              <a:spcAft>
                <a:spcPts val="0"/>
              </a:spcAft>
              <a:buClr>
                <a:srgbClr val="000000"/>
              </a:buClr>
              <a:buSzPts val="5000"/>
              <a:buFont typeface="Helvetica Neue"/>
              <a:buNone/>
            </a:pPr>
            <a:endParaRPr sz="4000">
              <a:solidFill>
                <a:srgbClr val="7E6562"/>
              </a:solidFill>
              <a:latin typeface="Proxima Nova"/>
              <a:ea typeface="Proxima Nova"/>
              <a:cs typeface="Proxima Nova"/>
              <a:sym typeface="Proxima Nova"/>
            </a:endParaRPr>
          </a:p>
        </p:txBody>
      </p:sp>
      <p:pic>
        <p:nvPicPr>
          <p:cNvPr id="130" name="Google Shape;130;p9" descr="Image"/>
          <p:cNvPicPr preferRelativeResize="0"/>
          <p:nvPr/>
        </p:nvPicPr>
        <p:blipFill rotWithShape="1">
          <a:blip r:embed="rId3">
            <a:alphaModFix amt="74727"/>
          </a:blip>
          <a:srcRect/>
          <a:stretch/>
        </p:blipFill>
        <p:spPr>
          <a:xfrm>
            <a:off x="23173916" y="-1096189"/>
            <a:ext cx="1206324" cy="15908378"/>
          </a:xfrm>
          <a:prstGeom prst="rect">
            <a:avLst/>
          </a:prstGeom>
          <a:noFill/>
          <a:ln>
            <a:noFill/>
          </a:ln>
        </p:spPr>
      </p:pic>
      <p:sp>
        <p:nvSpPr>
          <p:cNvPr id="131" name="Google Shape;131;p9"/>
          <p:cNvSpPr txBox="1"/>
          <p:nvPr/>
        </p:nvSpPr>
        <p:spPr>
          <a:xfrm>
            <a:off x="1971612" y="11376806"/>
            <a:ext cx="17986163" cy="1179810"/>
          </a:xfrm>
          <a:prstGeom prst="rect">
            <a:avLst/>
          </a:prstGeom>
          <a:no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rgbClr val="7E6562"/>
              </a:buClr>
              <a:buSzPts val="4000"/>
              <a:buFont typeface="Proxima Nova"/>
              <a:buNone/>
            </a:pPr>
            <a:r>
              <a:rPr lang="en-GB" sz="4000" b="1" i="0" u="none" strike="noStrike" cap="none">
                <a:solidFill>
                  <a:srgbClr val="7E6562"/>
                </a:solidFill>
                <a:latin typeface="Proxima Nova"/>
                <a:ea typeface="Proxima Nova"/>
                <a:cs typeface="Proxima Nova"/>
                <a:sym typeface="Proxima Nova"/>
              </a:rPr>
              <a:t>* Central role for  pastoralist organisations in these activities</a:t>
            </a:r>
            <a:endParaRPr/>
          </a:p>
          <a:p>
            <a:pPr marL="0" marR="0" lvl="0" indent="0" algn="ctr" rtl="0">
              <a:lnSpc>
                <a:spcPct val="100000"/>
              </a:lnSpc>
              <a:spcBef>
                <a:spcPts val="0"/>
              </a:spcBef>
              <a:spcAft>
                <a:spcPts val="0"/>
              </a:spcAft>
              <a:buClr>
                <a:srgbClr val="000000"/>
              </a:buClr>
              <a:buSzPts val="3000"/>
              <a:buFont typeface="Helvetica Neue"/>
              <a:buNone/>
            </a:pPr>
            <a:endParaRPr sz="3000" b="1" i="0" u="none" strike="noStrike" cap="none">
              <a:solidFill>
                <a:srgbClr val="000000"/>
              </a:solidFill>
              <a:latin typeface="Helvetica Neue"/>
              <a:ea typeface="Helvetica Neue"/>
              <a:cs typeface="Helvetica Neue"/>
              <a:sym typeface="Helvetica Neue"/>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pic>
        <p:nvPicPr>
          <p:cNvPr id="136" name="Google Shape;136;p10"/>
          <p:cNvPicPr preferRelativeResize="0"/>
          <p:nvPr/>
        </p:nvPicPr>
        <p:blipFill rotWithShape="1">
          <a:blip r:embed="rId3">
            <a:alphaModFix/>
          </a:blip>
          <a:srcRect r="46004"/>
          <a:stretch/>
        </p:blipFill>
        <p:spPr>
          <a:xfrm>
            <a:off x="13256834" y="-27782"/>
            <a:ext cx="11123405" cy="13716000"/>
          </a:xfrm>
          <a:prstGeom prst="rect">
            <a:avLst/>
          </a:prstGeom>
          <a:noFill/>
          <a:ln>
            <a:noFill/>
          </a:ln>
        </p:spPr>
      </p:pic>
      <p:sp>
        <p:nvSpPr>
          <p:cNvPr id="137" name="Google Shape;137;p10"/>
          <p:cNvSpPr txBox="1">
            <a:spLocks noGrp="1"/>
          </p:cNvSpPr>
          <p:nvPr>
            <p:ph type="title"/>
          </p:nvPr>
        </p:nvSpPr>
        <p:spPr>
          <a:xfrm>
            <a:off x="704850" y="395357"/>
            <a:ext cx="12192000" cy="3779078"/>
          </a:xfrm>
          <a:prstGeom prst="rect">
            <a:avLst/>
          </a:prstGeom>
          <a:noFill/>
          <a:ln>
            <a:noFill/>
          </a:ln>
        </p:spPr>
        <p:txBody>
          <a:bodyPr spcFirstLastPara="1" wrap="square" lIns="50800" tIns="50800" rIns="50800" bIns="50800" anchor="ctr" anchorCtr="0">
            <a:normAutofit fontScale="90000"/>
          </a:bodyPr>
          <a:lstStyle/>
          <a:p>
            <a:pPr marL="0" lvl="0" indent="0" algn="l" rtl="0">
              <a:lnSpc>
                <a:spcPct val="125000"/>
              </a:lnSpc>
              <a:spcBef>
                <a:spcPts val="0"/>
              </a:spcBef>
              <a:spcAft>
                <a:spcPts val="0"/>
              </a:spcAft>
              <a:buClr>
                <a:srgbClr val="878E8D"/>
              </a:buClr>
              <a:buSzPct val="100000"/>
              <a:buFont typeface="Proxima Nova"/>
              <a:buNone/>
            </a:pPr>
            <a:r>
              <a:rPr lang="en-GB" sz="7200" cap="none">
                <a:solidFill>
                  <a:srgbClr val="878E8D"/>
                </a:solidFill>
                <a:latin typeface="Proxima Nova"/>
                <a:ea typeface="Proxima Nova"/>
                <a:cs typeface="Proxima Nova"/>
                <a:sym typeface="Proxima Nova"/>
              </a:rPr>
              <a:t>PRIORITY ACTIONS!</a:t>
            </a:r>
            <a:br>
              <a:rPr lang="en-GB" sz="7200" cap="none">
                <a:solidFill>
                  <a:srgbClr val="878E8D"/>
                </a:solidFill>
                <a:latin typeface="Proxima Nova"/>
                <a:ea typeface="Proxima Nova"/>
                <a:cs typeface="Proxima Nova"/>
                <a:sym typeface="Proxima Nova"/>
              </a:rPr>
            </a:br>
            <a:r>
              <a:rPr lang="en-GB" sz="7200" cap="none">
                <a:solidFill>
                  <a:srgbClr val="878E8D"/>
                </a:solidFill>
                <a:latin typeface="Proxima Nova"/>
                <a:ea typeface="Proxima Nova"/>
                <a:cs typeface="Proxima Nova"/>
                <a:sym typeface="Proxima Nova"/>
              </a:rPr>
              <a:t>ISG AND RISGS TO CONTINUE GENERATING SUPPORT</a:t>
            </a:r>
            <a:endParaRPr sz="7200" cap="none">
              <a:solidFill>
                <a:srgbClr val="878E8D"/>
              </a:solidFill>
              <a:latin typeface="Proxima Nova"/>
              <a:ea typeface="Proxima Nova"/>
              <a:cs typeface="Proxima Nova"/>
              <a:sym typeface="Proxima Nova"/>
            </a:endParaRPr>
          </a:p>
        </p:txBody>
      </p:sp>
      <p:sp>
        <p:nvSpPr>
          <p:cNvPr id="138" name="Google Shape;138;p10"/>
          <p:cNvSpPr txBox="1">
            <a:spLocks noGrp="1"/>
          </p:cNvSpPr>
          <p:nvPr>
            <p:ph type="body" idx="1"/>
          </p:nvPr>
        </p:nvSpPr>
        <p:spPr>
          <a:xfrm>
            <a:off x="496532" y="4160141"/>
            <a:ext cx="12192000" cy="9296400"/>
          </a:xfrm>
          <a:prstGeom prst="rect">
            <a:avLst/>
          </a:prstGeom>
          <a:noFill/>
          <a:ln>
            <a:noFill/>
          </a:ln>
        </p:spPr>
        <p:txBody>
          <a:bodyPr spcFirstLastPara="1" wrap="square" lIns="50800" tIns="50800" rIns="50800" bIns="50800" anchor="ctr" anchorCtr="0">
            <a:normAutofit/>
          </a:bodyPr>
          <a:lstStyle/>
          <a:p>
            <a:pPr marL="558800" lvl="0" indent="-558800" algn="l" rtl="0">
              <a:lnSpc>
                <a:spcPct val="100000"/>
              </a:lnSpc>
              <a:spcBef>
                <a:spcPts val="0"/>
              </a:spcBef>
              <a:spcAft>
                <a:spcPts val="0"/>
              </a:spcAft>
              <a:buClr>
                <a:srgbClr val="7E6562"/>
              </a:buClr>
              <a:buSzPts val="5000"/>
              <a:buFont typeface="Proxima Nova"/>
              <a:buChar char="•"/>
            </a:pPr>
            <a:r>
              <a:rPr lang="en-GB" sz="4000">
                <a:solidFill>
                  <a:srgbClr val="7E6562"/>
                </a:solidFill>
                <a:latin typeface="Proxima Nova"/>
                <a:ea typeface="Proxima Nova"/>
                <a:cs typeface="Proxima Nova"/>
                <a:sym typeface="Proxima Nova"/>
              </a:rPr>
              <a:t>Convince governments in each country and region to support IYRP</a:t>
            </a:r>
            <a:endParaRPr/>
          </a:p>
          <a:p>
            <a:pPr marL="1117600" lvl="1" indent="-558800" algn="l" rtl="0">
              <a:lnSpc>
                <a:spcPct val="100000"/>
              </a:lnSpc>
              <a:spcBef>
                <a:spcPts val="4500"/>
              </a:spcBef>
              <a:spcAft>
                <a:spcPts val="0"/>
              </a:spcAft>
              <a:buClr>
                <a:srgbClr val="7E6562"/>
              </a:buClr>
              <a:buSzPts val="5000"/>
              <a:buFont typeface="Noto Sans Symbols"/>
              <a:buChar char="▪"/>
            </a:pPr>
            <a:r>
              <a:rPr lang="en-GB" sz="4000">
                <a:solidFill>
                  <a:srgbClr val="7E6562"/>
                </a:solidFill>
                <a:latin typeface="Proxima Nova"/>
                <a:ea typeface="Proxima Nova"/>
                <a:cs typeface="Proxima Nova"/>
                <a:sym typeface="Proxima Nova"/>
              </a:rPr>
              <a:t>Approach Ministries of Agriculture and Foreign Affairs (in time for UNGA)</a:t>
            </a:r>
            <a:endParaRPr/>
          </a:p>
          <a:p>
            <a:pPr marL="1117600" lvl="1" indent="-558800" algn="l" rtl="0">
              <a:lnSpc>
                <a:spcPct val="100000"/>
              </a:lnSpc>
              <a:spcBef>
                <a:spcPts val="4500"/>
              </a:spcBef>
              <a:spcAft>
                <a:spcPts val="0"/>
              </a:spcAft>
              <a:buClr>
                <a:srgbClr val="7E6562"/>
              </a:buClr>
              <a:buSzPts val="5000"/>
              <a:buFont typeface="Noto Sans Symbols"/>
              <a:buChar char="▪"/>
            </a:pPr>
            <a:r>
              <a:rPr lang="en-GB" sz="4000">
                <a:solidFill>
                  <a:srgbClr val="7E6562"/>
                </a:solidFill>
                <a:latin typeface="Proxima Nova"/>
                <a:ea typeface="Proxima Nova"/>
                <a:cs typeface="Proxima Nova"/>
                <a:sym typeface="Proxima Nova"/>
              </a:rPr>
              <a:t>Invite governments to co-sponsor with Mongolia</a:t>
            </a:r>
            <a:endParaRPr/>
          </a:p>
          <a:p>
            <a:pPr marL="228600" lvl="0" indent="-254000" algn="l" rtl="0">
              <a:lnSpc>
                <a:spcPct val="122500"/>
              </a:lnSpc>
              <a:spcBef>
                <a:spcPts val="2400"/>
              </a:spcBef>
              <a:spcAft>
                <a:spcPts val="0"/>
              </a:spcAft>
              <a:buClr>
                <a:srgbClr val="7E6562"/>
              </a:buClr>
              <a:buSzPts val="4000"/>
              <a:buFont typeface="Proxima Nova"/>
              <a:buChar char="•"/>
            </a:pPr>
            <a:r>
              <a:rPr lang="en-GB" sz="4000">
                <a:solidFill>
                  <a:srgbClr val="7E6562"/>
                </a:solidFill>
                <a:latin typeface="Proxima Nova"/>
                <a:ea typeface="Proxima Nova"/>
                <a:cs typeface="Proxima Nova"/>
                <a:sym typeface="Proxima Nova"/>
              </a:rPr>
              <a:t>Raise attention at international meetings, e.g. side events, and inserting R&amp;P into official resolutions</a:t>
            </a:r>
            <a:endParaRPr/>
          </a:p>
          <a:p>
            <a:pPr marL="228600" lvl="0" indent="-254000" algn="l" rtl="0">
              <a:lnSpc>
                <a:spcPct val="122500"/>
              </a:lnSpc>
              <a:spcBef>
                <a:spcPts val="2400"/>
              </a:spcBef>
              <a:spcAft>
                <a:spcPts val="0"/>
              </a:spcAft>
              <a:buClr>
                <a:srgbClr val="7E6562"/>
              </a:buClr>
              <a:buSzPts val="4000"/>
              <a:buFont typeface="Proxima Nova"/>
              <a:buChar char="•"/>
            </a:pPr>
            <a:r>
              <a:rPr lang="en-GB" sz="4000">
                <a:solidFill>
                  <a:srgbClr val="7E6562"/>
                </a:solidFill>
                <a:latin typeface="Proxima Nova"/>
                <a:ea typeface="Proxima Nova"/>
                <a:cs typeface="Proxima Nova"/>
                <a:sym typeface="Proxima Nova"/>
              </a:rPr>
              <a:t>For UNGA, highly visual “online booth” (</a:t>
            </a:r>
            <a:r>
              <a:rPr lang="en-GB" sz="4000" u="sng">
                <a:solidFill>
                  <a:srgbClr val="0079BF"/>
                </a:solidFill>
                <a:latin typeface="Proxima Nova"/>
                <a:ea typeface="Proxima Nova"/>
                <a:cs typeface="Proxima Nova"/>
                <a:sym typeface="Proxima Nova"/>
                <a:hlinkClick r:id="rId4">
                  <a:extLst>
                    <a:ext uri="{A12FA001-AC4F-418D-AE19-62706E023703}">
                      <ahyp:hlinkClr xmlns:ahyp="http://schemas.microsoft.com/office/drawing/2018/hyperlinkcolor" xmlns="" val="tx"/>
                    </a:ext>
                  </a:extLst>
                </a:hlinkClick>
              </a:rPr>
              <a:t>www.iyrp.info</a:t>
            </a:r>
            <a:r>
              <a:rPr lang="en-GB" sz="4000">
                <a:solidFill>
                  <a:srgbClr val="7E6562"/>
                </a:solidFill>
                <a:latin typeface="Proxima Nova"/>
                <a:ea typeface="Proxima Nova"/>
                <a:cs typeface="Proxima Nova"/>
                <a:sym typeface="Proxima Nova"/>
              </a:rPr>
              <a:t>) and social media campaign (tweets) targeted at Embassies in New York </a:t>
            </a:r>
            <a:endParaRPr/>
          </a:p>
        </p:txBody>
      </p:sp>
      <p:pic>
        <p:nvPicPr>
          <p:cNvPr id="139" name="Google Shape;139;p10" descr="Image"/>
          <p:cNvPicPr preferRelativeResize="0"/>
          <p:nvPr/>
        </p:nvPicPr>
        <p:blipFill rotWithShape="1">
          <a:blip r:embed="rId5">
            <a:alphaModFix amt="74727"/>
          </a:blip>
          <a:srcRect/>
          <a:stretch/>
        </p:blipFill>
        <p:spPr>
          <a:xfrm>
            <a:off x="23173916" y="-1096189"/>
            <a:ext cx="1206323" cy="15908378"/>
          </a:xfrm>
          <a:prstGeom prst="rect">
            <a:avLst/>
          </a:prstGeom>
          <a:noFill/>
          <a:ln>
            <a:noFill/>
          </a:ln>
        </p:spPr>
      </p:pic>
      <p:sp>
        <p:nvSpPr>
          <p:cNvPr id="140" name="Google Shape;140;p10"/>
          <p:cNvSpPr txBox="1"/>
          <p:nvPr/>
        </p:nvSpPr>
        <p:spPr>
          <a:xfrm>
            <a:off x="13515473" y="13106551"/>
            <a:ext cx="2954274" cy="581667"/>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FFFFFF"/>
              </a:buClr>
              <a:buSzPts val="1100"/>
              <a:buFont typeface="Source Sans Pro ExtraLight"/>
              <a:buNone/>
            </a:pPr>
            <a:r>
              <a:rPr lang="en-GB" sz="1200" b="1" i="1" u="none" strike="noStrike" cap="none">
                <a:solidFill>
                  <a:srgbClr val="FFFFFF"/>
                </a:solidFill>
                <a:latin typeface="Source Sans Pro ExtraLight"/>
                <a:ea typeface="Source Sans Pro ExtraLight"/>
                <a:cs typeface="Source Sans Pro ExtraLight"/>
                <a:sym typeface="Source Sans Pro ExtraLight"/>
              </a:rPr>
              <a:t>© Nena Terrell</a:t>
            </a:r>
            <a:endParaRPr sz="1200" b="1" i="1" u="none" strike="noStrike" cap="none">
              <a:solidFill>
                <a:srgbClr val="FFFFFF"/>
              </a:solidFill>
              <a:latin typeface="Source Sans Pro ExtraLight"/>
              <a:ea typeface="Source Sans Pro ExtraLight"/>
              <a:cs typeface="Source Sans Pro ExtraLight"/>
              <a:sym typeface="Source Sans Pro ExtraLight"/>
            </a:endParaRPr>
          </a:p>
          <a:p>
            <a:pPr marL="0" marR="0" lvl="0" indent="0" algn="l" rtl="0">
              <a:lnSpc>
                <a:spcPct val="100000"/>
              </a:lnSpc>
              <a:spcBef>
                <a:spcPts val="0"/>
              </a:spcBef>
              <a:spcAft>
                <a:spcPts val="0"/>
              </a:spcAft>
              <a:buClr>
                <a:srgbClr val="000000"/>
              </a:buClr>
              <a:buSzPts val="1200"/>
              <a:buFont typeface="Helvetica Neue"/>
              <a:buNone/>
            </a:pPr>
            <a:endParaRPr sz="1200" b="1" i="0" u="none" strike="noStrike" cap="none">
              <a:solidFill>
                <a:schemeClr val="lt1"/>
              </a:solidFill>
              <a:latin typeface="Source Sans Pro ExtraLight"/>
              <a:ea typeface="Source Sans Pro ExtraLight"/>
              <a:cs typeface="Source Sans Pro ExtraLight"/>
              <a:sym typeface="Source Sans Pro ExtraLigh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45" name="Google Shape;145;p11" descr="A person riding a horse in a herd of cattle&#10;&#10;Description automatically generated with medium confidence"/>
          <p:cNvPicPr preferRelativeResize="0"/>
          <p:nvPr/>
        </p:nvPicPr>
        <p:blipFill rotWithShape="1">
          <a:blip r:embed="rId3">
            <a:alphaModFix/>
          </a:blip>
          <a:srcRect r="45993"/>
          <a:stretch/>
        </p:blipFill>
        <p:spPr>
          <a:xfrm>
            <a:off x="13256834" y="-27782"/>
            <a:ext cx="11137772" cy="13743782"/>
          </a:xfrm>
          <a:prstGeom prst="rect">
            <a:avLst/>
          </a:prstGeom>
          <a:noFill/>
          <a:ln>
            <a:noFill/>
          </a:ln>
        </p:spPr>
      </p:pic>
      <p:sp>
        <p:nvSpPr>
          <p:cNvPr id="146" name="Google Shape;146;p11"/>
          <p:cNvSpPr txBox="1">
            <a:spLocks noGrp="1"/>
          </p:cNvSpPr>
          <p:nvPr>
            <p:ph type="title"/>
          </p:nvPr>
        </p:nvSpPr>
        <p:spPr>
          <a:xfrm>
            <a:off x="704850" y="395357"/>
            <a:ext cx="12192000" cy="3779078"/>
          </a:xfrm>
          <a:prstGeom prst="rect">
            <a:avLst/>
          </a:prstGeom>
          <a:noFill/>
          <a:ln>
            <a:noFill/>
          </a:ln>
        </p:spPr>
        <p:txBody>
          <a:bodyPr spcFirstLastPara="1" wrap="square" lIns="50800" tIns="50800" rIns="50800" bIns="50800" anchor="ctr" anchorCtr="0">
            <a:normAutofit/>
          </a:bodyPr>
          <a:lstStyle/>
          <a:p>
            <a:pPr marL="0" lvl="0" indent="0" algn="l" rtl="0">
              <a:lnSpc>
                <a:spcPct val="125000"/>
              </a:lnSpc>
              <a:spcBef>
                <a:spcPts val="0"/>
              </a:spcBef>
              <a:spcAft>
                <a:spcPts val="0"/>
              </a:spcAft>
              <a:buClr>
                <a:srgbClr val="878E8D"/>
              </a:buClr>
              <a:buSzPts val="7200"/>
              <a:buFont typeface="Proxima Nova"/>
              <a:buNone/>
            </a:pPr>
            <a:r>
              <a:rPr lang="en-GB" sz="7200" cap="none" dirty="0">
                <a:solidFill>
                  <a:srgbClr val="878E8D"/>
                </a:solidFill>
                <a:latin typeface="Proxima Nova"/>
                <a:ea typeface="Proxima Nova"/>
                <a:cs typeface="Proxima Nova"/>
                <a:sym typeface="Proxima Nova"/>
              </a:rPr>
              <a:t>GENERATE SUPPORT AMONG NON-GOVERNMENTAL PARTNERS</a:t>
            </a:r>
            <a:endParaRPr sz="7200" cap="none" dirty="0">
              <a:solidFill>
                <a:srgbClr val="878E8D"/>
              </a:solidFill>
              <a:latin typeface="Proxima Nova"/>
              <a:ea typeface="Proxima Nova"/>
              <a:cs typeface="Proxima Nova"/>
              <a:sym typeface="Proxima Nova"/>
            </a:endParaRPr>
          </a:p>
        </p:txBody>
      </p:sp>
      <p:sp>
        <p:nvSpPr>
          <p:cNvPr id="147" name="Google Shape;147;p11"/>
          <p:cNvSpPr txBox="1">
            <a:spLocks noGrp="1"/>
          </p:cNvSpPr>
          <p:nvPr>
            <p:ph type="body" idx="1"/>
          </p:nvPr>
        </p:nvSpPr>
        <p:spPr>
          <a:xfrm>
            <a:off x="496532" y="4160141"/>
            <a:ext cx="12192000" cy="9296400"/>
          </a:xfrm>
          <a:prstGeom prst="rect">
            <a:avLst/>
          </a:prstGeom>
          <a:noFill/>
          <a:ln>
            <a:noFill/>
          </a:ln>
        </p:spPr>
        <p:txBody>
          <a:bodyPr spcFirstLastPara="1" wrap="square" lIns="50800" tIns="50800" rIns="50800" bIns="50800" anchor="ctr" anchorCtr="0">
            <a:normAutofit/>
          </a:bodyPr>
          <a:lstStyle/>
          <a:p>
            <a:pPr marL="558800" lvl="0" indent="-558800" algn="l" rtl="0">
              <a:lnSpc>
                <a:spcPct val="120000"/>
              </a:lnSpc>
              <a:spcBef>
                <a:spcPts val="0"/>
              </a:spcBef>
              <a:spcAft>
                <a:spcPts val="0"/>
              </a:spcAft>
              <a:buClr>
                <a:srgbClr val="7E6562"/>
              </a:buClr>
              <a:buSzPts val="5000"/>
              <a:buFont typeface="Proxima Nova"/>
              <a:buChar char="•"/>
            </a:pPr>
            <a:r>
              <a:rPr lang="en-GB" sz="4000">
                <a:solidFill>
                  <a:srgbClr val="7E6562"/>
                </a:solidFill>
                <a:latin typeface="Proxima Nova"/>
                <a:ea typeface="Proxima Nova"/>
                <a:cs typeface="Proxima Nova"/>
                <a:sym typeface="Proxima Nova"/>
              </a:rPr>
              <a:t>Recognise common interests &amp; combine efforts </a:t>
            </a:r>
            <a:br>
              <a:rPr lang="en-GB" sz="4000">
                <a:solidFill>
                  <a:srgbClr val="7E6562"/>
                </a:solidFill>
                <a:latin typeface="Proxima Nova"/>
                <a:ea typeface="Proxima Nova"/>
                <a:cs typeface="Proxima Nova"/>
                <a:sym typeface="Proxima Nova"/>
              </a:rPr>
            </a:br>
            <a:r>
              <a:rPr lang="en-GB" sz="4000">
                <a:solidFill>
                  <a:srgbClr val="7E6562"/>
                </a:solidFill>
                <a:latin typeface="Proxima Nova"/>
                <a:ea typeface="Proxima Nova"/>
                <a:cs typeface="Proxima Nova"/>
                <a:sym typeface="Proxima Nova"/>
              </a:rPr>
              <a:t>of rangelands &amp; pastoralism communities of practice &amp; science</a:t>
            </a:r>
            <a:endParaRPr/>
          </a:p>
          <a:p>
            <a:pPr marL="558800" lvl="0" indent="-558800" algn="l" rtl="0">
              <a:lnSpc>
                <a:spcPct val="120000"/>
              </a:lnSpc>
              <a:spcBef>
                <a:spcPts val="1200"/>
              </a:spcBef>
              <a:spcAft>
                <a:spcPts val="0"/>
              </a:spcAft>
              <a:buClr>
                <a:srgbClr val="7E6562"/>
              </a:buClr>
              <a:buSzPts val="5000"/>
              <a:buFont typeface="Proxima Nova"/>
              <a:buChar char="•"/>
            </a:pPr>
            <a:r>
              <a:rPr lang="en-GB" sz="4000">
                <a:solidFill>
                  <a:srgbClr val="7E6562"/>
                </a:solidFill>
                <a:latin typeface="Proxima Nova"/>
                <a:ea typeface="Proxima Nova"/>
                <a:cs typeface="Proxima Nova"/>
                <a:sym typeface="Proxima Nova"/>
              </a:rPr>
              <a:t>Use our personal and professional networks</a:t>
            </a:r>
            <a:endParaRPr/>
          </a:p>
          <a:p>
            <a:pPr marL="57150" lvl="0" indent="-57150" algn="l" rtl="0">
              <a:lnSpc>
                <a:spcPct val="120000"/>
              </a:lnSpc>
              <a:spcBef>
                <a:spcPts val="2100"/>
              </a:spcBef>
              <a:spcAft>
                <a:spcPts val="0"/>
              </a:spcAft>
              <a:buClr>
                <a:srgbClr val="970F53"/>
              </a:buClr>
              <a:buSzPts val="5000"/>
              <a:buFont typeface="Proxima Nova"/>
              <a:buChar char="•"/>
            </a:pPr>
            <a:r>
              <a:rPr lang="en-GB" sz="4000">
                <a:solidFill>
                  <a:srgbClr val="7E6562"/>
                </a:solidFill>
                <a:latin typeface="Proxima Nova"/>
                <a:ea typeface="Proxima Nova"/>
                <a:cs typeface="Proxima Nova"/>
                <a:sym typeface="Proxima Nova"/>
              </a:rPr>
              <a:t>find supporting partner organizations involved with:</a:t>
            </a:r>
            <a:endParaRPr/>
          </a:p>
          <a:p>
            <a:pPr marL="742950" lvl="2" indent="-342900" algn="l" rtl="0">
              <a:lnSpc>
                <a:spcPct val="120000"/>
              </a:lnSpc>
              <a:spcBef>
                <a:spcPts val="1500"/>
              </a:spcBef>
              <a:spcAft>
                <a:spcPts val="0"/>
              </a:spcAft>
              <a:buClr>
                <a:srgbClr val="970F53"/>
              </a:buClr>
              <a:buSzPts val="5000"/>
              <a:buFont typeface="Proxima Nova"/>
              <a:buChar char="•"/>
            </a:pPr>
            <a:r>
              <a:rPr lang="en-GB" sz="4000">
                <a:solidFill>
                  <a:srgbClr val="7E6562"/>
                </a:solidFill>
                <a:latin typeface="Proxima Nova"/>
                <a:ea typeface="Proxima Nova"/>
                <a:cs typeface="Proxima Nova"/>
                <a:sym typeface="Proxima Nova"/>
              </a:rPr>
              <a:t>Sustainable Development Goals (SDGs) by 2030 </a:t>
            </a:r>
            <a:endParaRPr/>
          </a:p>
          <a:p>
            <a:pPr marL="742950" lvl="2" indent="-342900" algn="l" rtl="0">
              <a:lnSpc>
                <a:spcPct val="120000"/>
              </a:lnSpc>
              <a:spcBef>
                <a:spcPts val="1500"/>
              </a:spcBef>
              <a:spcAft>
                <a:spcPts val="0"/>
              </a:spcAft>
              <a:buClr>
                <a:srgbClr val="970F53"/>
              </a:buClr>
              <a:buSzPts val="5000"/>
              <a:buFont typeface="Proxima Nova"/>
              <a:buChar char="•"/>
            </a:pPr>
            <a:r>
              <a:rPr lang="en-GB" sz="4000">
                <a:solidFill>
                  <a:srgbClr val="7E6562"/>
                </a:solidFill>
                <a:latin typeface="Proxima Nova"/>
                <a:ea typeface="Proxima Nova"/>
                <a:cs typeface="Proxima Nova"/>
                <a:sym typeface="Proxima Nova"/>
              </a:rPr>
              <a:t>UN Decade of Family Farming </a:t>
            </a:r>
            <a:br>
              <a:rPr lang="en-GB" sz="4000">
                <a:solidFill>
                  <a:srgbClr val="7E6562"/>
                </a:solidFill>
                <a:latin typeface="Proxima Nova"/>
                <a:ea typeface="Proxima Nova"/>
                <a:cs typeface="Proxima Nova"/>
                <a:sym typeface="Proxima Nova"/>
              </a:rPr>
            </a:br>
            <a:r>
              <a:rPr lang="en-GB" sz="4000">
                <a:solidFill>
                  <a:srgbClr val="7E6562"/>
                </a:solidFill>
                <a:latin typeface="Proxima Nova"/>
                <a:ea typeface="Proxima Nova"/>
                <a:cs typeface="Proxima Nova"/>
                <a:sym typeface="Proxima Nova"/>
              </a:rPr>
              <a:t>(2019–28) </a:t>
            </a:r>
            <a:endParaRPr/>
          </a:p>
          <a:p>
            <a:pPr marL="742950" lvl="2" indent="-342900" algn="l" rtl="0">
              <a:lnSpc>
                <a:spcPct val="120000"/>
              </a:lnSpc>
              <a:spcBef>
                <a:spcPts val="1500"/>
              </a:spcBef>
              <a:spcAft>
                <a:spcPts val="0"/>
              </a:spcAft>
              <a:buClr>
                <a:srgbClr val="970F53"/>
              </a:buClr>
              <a:buSzPts val="5000"/>
              <a:buFont typeface="Proxima Nova"/>
              <a:buChar char="•"/>
            </a:pPr>
            <a:r>
              <a:rPr lang="en-GB" sz="4000">
                <a:solidFill>
                  <a:srgbClr val="7E6562"/>
                </a:solidFill>
                <a:latin typeface="Proxima Nova"/>
                <a:ea typeface="Proxima Nova"/>
                <a:cs typeface="Proxima Nova"/>
                <a:sym typeface="Proxima Nova"/>
              </a:rPr>
              <a:t>UN Decade on Ecosystem Restoration (2021–30)</a:t>
            </a:r>
            <a:endParaRPr/>
          </a:p>
          <a:p>
            <a:pPr marL="742950" lvl="2" indent="-342900" algn="l" rtl="0">
              <a:lnSpc>
                <a:spcPct val="120000"/>
              </a:lnSpc>
              <a:spcBef>
                <a:spcPts val="1500"/>
              </a:spcBef>
              <a:spcAft>
                <a:spcPts val="0"/>
              </a:spcAft>
              <a:buClr>
                <a:srgbClr val="970F53"/>
              </a:buClr>
              <a:buSzPts val="5000"/>
              <a:buFont typeface="Proxima Nova"/>
              <a:buChar char="•"/>
            </a:pPr>
            <a:r>
              <a:rPr lang="en-GB" sz="4000">
                <a:solidFill>
                  <a:srgbClr val="7E6562"/>
                </a:solidFill>
                <a:latin typeface="Proxima Nova"/>
                <a:ea typeface="Proxima Nova"/>
                <a:cs typeface="Proxima Nova"/>
                <a:sym typeface="Proxima Nova"/>
              </a:rPr>
              <a:t>Others</a:t>
            </a:r>
            <a:endParaRPr/>
          </a:p>
        </p:txBody>
      </p:sp>
      <p:pic>
        <p:nvPicPr>
          <p:cNvPr id="148" name="Google Shape;148;p11" descr="Image"/>
          <p:cNvPicPr preferRelativeResize="0"/>
          <p:nvPr/>
        </p:nvPicPr>
        <p:blipFill rotWithShape="1">
          <a:blip r:embed="rId4">
            <a:alphaModFix amt="74727"/>
          </a:blip>
          <a:srcRect/>
          <a:stretch/>
        </p:blipFill>
        <p:spPr>
          <a:xfrm>
            <a:off x="23173916" y="-1096189"/>
            <a:ext cx="1206323" cy="15908378"/>
          </a:xfrm>
          <a:prstGeom prst="rect">
            <a:avLst/>
          </a:prstGeom>
          <a:noFill/>
          <a:ln>
            <a:noFill/>
          </a:ln>
        </p:spPr>
      </p:pic>
      <p:sp>
        <p:nvSpPr>
          <p:cNvPr id="149" name="Google Shape;149;p11"/>
          <p:cNvSpPr txBox="1"/>
          <p:nvPr/>
        </p:nvSpPr>
        <p:spPr>
          <a:xfrm>
            <a:off x="13515473" y="13106551"/>
            <a:ext cx="2954274" cy="581667"/>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FFFFFF"/>
              </a:buClr>
              <a:buSzPts val="1100"/>
              <a:buFont typeface="Source Sans Pro ExtraLight"/>
              <a:buNone/>
            </a:pPr>
            <a:r>
              <a:rPr lang="en-GB" sz="1200" b="1" i="1" u="none" strike="noStrike" cap="none">
                <a:solidFill>
                  <a:srgbClr val="FFFFFF"/>
                </a:solidFill>
                <a:latin typeface="Source Sans Pro ExtraLight"/>
                <a:ea typeface="Source Sans Pro ExtraLight"/>
                <a:cs typeface="Source Sans Pro ExtraLight"/>
                <a:sym typeface="Source Sans Pro ExtraLight"/>
              </a:rPr>
              <a:t>© Antolin Avuzela</a:t>
            </a:r>
            <a:endParaRPr sz="1200" b="1" i="1" u="none" strike="noStrike" cap="none">
              <a:solidFill>
                <a:srgbClr val="FFFFFF"/>
              </a:solidFill>
              <a:latin typeface="Source Sans Pro ExtraLight"/>
              <a:ea typeface="Source Sans Pro ExtraLight"/>
              <a:cs typeface="Source Sans Pro ExtraLight"/>
              <a:sym typeface="Source Sans Pro ExtraLight"/>
            </a:endParaRPr>
          </a:p>
          <a:p>
            <a:pPr marL="0" marR="0" lvl="0" indent="0" algn="l" rtl="0">
              <a:lnSpc>
                <a:spcPct val="100000"/>
              </a:lnSpc>
              <a:spcBef>
                <a:spcPts val="0"/>
              </a:spcBef>
              <a:spcAft>
                <a:spcPts val="0"/>
              </a:spcAft>
              <a:buClr>
                <a:srgbClr val="000000"/>
              </a:buClr>
              <a:buSzPts val="1200"/>
              <a:buFont typeface="Helvetica Neue"/>
              <a:buNone/>
            </a:pPr>
            <a:endParaRPr sz="1200" b="1" i="0" u="none" strike="noStrike" cap="none">
              <a:solidFill>
                <a:schemeClr val="lt1"/>
              </a:solidFill>
              <a:latin typeface="Source Sans Pro ExtraLight"/>
              <a:ea typeface="Source Sans Pro ExtraLight"/>
              <a:cs typeface="Source Sans Pro ExtraLight"/>
              <a:sym typeface="Source Sans Pro ExtraLigh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pic>
        <p:nvPicPr>
          <p:cNvPr id="154" name="Google Shape;154;p12" descr="Text, calendar&#10;&#10;Description automatically generated"/>
          <p:cNvPicPr preferRelativeResize="0"/>
          <p:nvPr/>
        </p:nvPicPr>
        <p:blipFill rotWithShape="1">
          <a:blip r:embed="rId3">
            <a:alphaModFix/>
          </a:blip>
          <a:srcRect/>
          <a:stretch/>
        </p:blipFill>
        <p:spPr>
          <a:xfrm>
            <a:off x="0" y="0"/>
            <a:ext cx="24384000" cy="13716000"/>
          </a:xfrm>
          <a:prstGeom prst="rect">
            <a:avLst/>
          </a:prstGeom>
          <a:noFill/>
          <a:ln>
            <a:noFill/>
          </a:ln>
        </p:spPr>
      </p:pic>
      <p:pic>
        <p:nvPicPr>
          <p:cNvPr id="155" name="Google Shape;155;p12" descr="Image"/>
          <p:cNvPicPr preferRelativeResize="0"/>
          <p:nvPr/>
        </p:nvPicPr>
        <p:blipFill rotWithShape="1">
          <a:blip r:embed="rId4">
            <a:alphaModFix amt="74727"/>
          </a:blip>
          <a:srcRect/>
          <a:stretch/>
        </p:blipFill>
        <p:spPr>
          <a:xfrm>
            <a:off x="23173916" y="-1096189"/>
            <a:ext cx="1206324" cy="15908378"/>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pic>
        <p:nvPicPr>
          <p:cNvPr id="160" name="Google Shape;160;p13" descr="A picture containing text, grass, mountain, nature&#10;&#10;Description automatically generated"/>
          <p:cNvPicPr preferRelativeResize="0"/>
          <p:nvPr/>
        </p:nvPicPr>
        <p:blipFill rotWithShape="1">
          <a:blip r:embed="rId3">
            <a:alphaModFix/>
          </a:blip>
          <a:srcRect/>
          <a:stretch/>
        </p:blipFill>
        <p:spPr>
          <a:xfrm>
            <a:off x="0" y="0"/>
            <a:ext cx="24384000" cy="13716000"/>
          </a:xfrm>
          <a:prstGeom prst="rect">
            <a:avLst/>
          </a:prstGeom>
          <a:noFill/>
          <a:ln>
            <a:noFill/>
          </a:ln>
        </p:spPr>
      </p:pic>
      <p:pic>
        <p:nvPicPr>
          <p:cNvPr id="161" name="Google Shape;161;p13" descr="Image"/>
          <p:cNvPicPr preferRelativeResize="0"/>
          <p:nvPr/>
        </p:nvPicPr>
        <p:blipFill rotWithShape="1">
          <a:blip r:embed="rId4">
            <a:alphaModFix amt="74727"/>
          </a:blip>
          <a:srcRect/>
          <a:stretch/>
        </p:blipFill>
        <p:spPr>
          <a:xfrm>
            <a:off x="23173916" y="-1096189"/>
            <a:ext cx="1206324" cy="15908378"/>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pic>
        <p:nvPicPr>
          <p:cNvPr id="166" name="Google Shape;166;p14" descr="A group of people riding horses&#10;&#10;Description automatically generated with low confidence"/>
          <p:cNvPicPr preferRelativeResize="0"/>
          <p:nvPr/>
        </p:nvPicPr>
        <p:blipFill rotWithShape="1">
          <a:blip r:embed="rId3">
            <a:alphaModFix/>
          </a:blip>
          <a:srcRect/>
          <a:stretch/>
        </p:blipFill>
        <p:spPr>
          <a:xfrm>
            <a:off x="0" y="0"/>
            <a:ext cx="24383999" cy="13715999"/>
          </a:xfrm>
          <a:prstGeom prst="rect">
            <a:avLst/>
          </a:prstGeom>
          <a:noFill/>
          <a:ln>
            <a:noFill/>
          </a:ln>
        </p:spPr>
      </p:pic>
      <p:pic>
        <p:nvPicPr>
          <p:cNvPr id="167" name="Google Shape;167;p14" descr="Image"/>
          <p:cNvPicPr preferRelativeResize="0"/>
          <p:nvPr/>
        </p:nvPicPr>
        <p:blipFill rotWithShape="1">
          <a:blip r:embed="rId4">
            <a:alphaModFix amt="74727"/>
          </a:blip>
          <a:srcRect/>
          <a:stretch/>
        </p:blipFill>
        <p:spPr>
          <a:xfrm>
            <a:off x="23173916" y="-1096189"/>
            <a:ext cx="1206323" cy="15908378"/>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pic>
        <p:nvPicPr>
          <p:cNvPr id="172" name="Google Shape;172;p15" descr="A picture containing outdoor, sky, grass, mountain&#10;&#10;Description automatically generated"/>
          <p:cNvPicPr preferRelativeResize="0"/>
          <p:nvPr/>
        </p:nvPicPr>
        <p:blipFill rotWithShape="1">
          <a:blip r:embed="rId3">
            <a:alphaModFix/>
          </a:blip>
          <a:srcRect t="9436" b="15213"/>
          <a:stretch/>
        </p:blipFill>
        <p:spPr>
          <a:xfrm>
            <a:off x="3761" y="1440"/>
            <a:ext cx="24390845" cy="13771709"/>
          </a:xfrm>
          <a:prstGeom prst="rect">
            <a:avLst/>
          </a:prstGeom>
          <a:noFill/>
          <a:ln>
            <a:noFill/>
          </a:ln>
        </p:spPr>
      </p:pic>
      <p:sp>
        <p:nvSpPr>
          <p:cNvPr id="173" name="Google Shape;173;p15"/>
          <p:cNvSpPr txBox="1">
            <a:spLocks noGrp="1"/>
          </p:cNvSpPr>
          <p:nvPr>
            <p:ph type="title"/>
          </p:nvPr>
        </p:nvSpPr>
        <p:spPr>
          <a:xfrm>
            <a:off x="1428838" y="2489200"/>
            <a:ext cx="10160000" cy="2286000"/>
          </a:xfrm>
          <a:prstGeom prst="rect">
            <a:avLst/>
          </a:prstGeom>
          <a:noFill/>
          <a:ln>
            <a:noFill/>
          </a:ln>
        </p:spPr>
        <p:txBody>
          <a:bodyPr spcFirstLastPara="1" wrap="square" lIns="50800" tIns="50800" rIns="50800" bIns="50800" anchor="ctr" anchorCtr="0">
            <a:normAutofit fontScale="90000"/>
          </a:bodyPr>
          <a:lstStyle/>
          <a:p>
            <a:pPr marL="0" lvl="0" indent="0" algn="l" rtl="0">
              <a:spcBef>
                <a:spcPts val="0"/>
              </a:spcBef>
              <a:spcAft>
                <a:spcPts val="0"/>
              </a:spcAft>
              <a:buClr>
                <a:srgbClr val="FFFFFF"/>
              </a:buClr>
              <a:buSzPts val="7200"/>
              <a:buFont typeface="Proxima Nova"/>
              <a:buNone/>
            </a:pPr>
            <a:r>
              <a:rPr lang="en-GB" dirty="0">
                <a:solidFill>
                  <a:schemeClr val="tx1">
                    <a:lumMod val="50000"/>
                    <a:lumOff val="50000"/>
                  </a:schemeClr>
                </a:solidFill>
              </a:rPr>
              <a:t>EUROPEAN RISG</a:t>
            </a:r>
            <a:endParaRPr dirty="0">
              <a:solidFill>
                <a:schemeClr val="tx1">
                  <a:lumMod val="50000"/>
                  <a:lumOff val="50000"/>
                </a:schemeClr>
              </a:solidFill>
            </a:endParaRPr>
          </a:p>
        </p:txBody>
      </p:sp>
      <p:pic>
        <p:nvPicPr>
          <p:cNvPr id="174" name="Google Shape;174;p15" descr="Image"/>
          <p:cNvPicPr preferRelativeResize="0"/>
          <p:nvPr/>
        </p:nvPicPr>
        <p:blipFill rotWithShape="1">
          <a:blip r:embed="rId4">
            <a:alphaModFix amt="74727"/>
          </a:blip>
          <a:srcRect/>
          <a:stretch/>
        </p:blipFill>
        <p:spPr>
          <a:xfrm>
            <a:off x="23173916" y="-1096189"/>
            <a:ext cx="1206324" cy="15908378"/>
          </a:xfrm>
          <a:prstGeom prst="rect">
            <a:avLst/>
          </a:prstGeom>
          <a:noFill/>
          <a:ln>
            <a:noFill/>
          </a:ln>
        </p:spPr>
      </p:pic>
      <p:sp>
        <p:nvSpPr>
          <p:cNvPr id="175" name="Google Shape;175;p15"/>
          <p:cNvSpPr txBox="1"/>
          <p:nvPr/>
        </p:nvSpPr>
        <p:spPr>
          <a:xfrm>
            <a:off x="352257" y="13305131"/>
            <a:ext cx="2475600" cy="821733"/>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FFFFFF"/>
              </a:buClr>
              <a:buSzPts val="1200"/>
              <a:buFont typeface="Source Sans Pro ExtraLight"/>
              <a:buNone/>
            </a:pPr>
            <a:r>
              <a:rPr lang="en-GB" sz="1200" b="1" i="1" u="none" strike="noStrike" cap="none">
                <a:solidFill>
                  <a:srgbClr val="FFFFFF"/>
                </a:solidFill>
                <a:latin typeface="Source Sans Pro ExtraLight"/>
                <a:ea typeface="Source Sans Pro ExtraLight"/>
                <a:cs typeface="Source Sans Pro ExtraLight"/>
                <a:sym typeface="Source Sans Pro ExtraLight"/>
              </a:rPr>
              <a:t>© Stamos Abatis </a:t>
            </a:r>
            <a:endParaRPr sz="1200" b="1" i="1" u="none" strike="noStrike" cap="none">
              <a:solidFill>
                <a:srgbClr val="FFFFFF"/>
              </a:solidFill>
              <a:latin typeface="Source Sans Pro ExtraLight"/>
              <a:ea typeface="Source Sans Pro ExtraLight"/>
              <a:cs typeface="Source Sans Pro ExtraLight"/>
              <a:sym typeface="Source Sans Pro ExtraLight"/>
            </a:endParaRPr>
          </a:p>
          <a:p>
            <a:pPr marL="0" marR="0" lvl="0" indent="0" algn="l" rtl="0">
              <a:lnSpc>
                <a:spcPct val="115000"/>
              </a:lnSpc>
              <a:spcBef>
                <a:spcPts val="0"/>
              </a:spcBef>
              <a:spcAft>
                <a:spcPts val="0"/>
              </a:spcAft>
              <a:buClr>
                <a:srgbClr val="000000"/>
              </a:buClr>
              <a:buSzPts val="1200"/>
              <a:buFont typeface="Helvetica Neue"/>
              <a:buNone/>
            </a:pPr>
            <a:endParaRPr sz="1200" b="1" i="1" u="none" strike="noStrike" cap="none">
              <a:solidFill>
                <a:srgbClr val="FFFFFF"/>
              </a:solidFill>
              <a:latin typeface="Source Sans Pro ExtraLight"/>
              <a:ea typeface="Source Sans Pro ExtraLight"/>
              <a:cs typeface="Source Sans Pro ExtraLight"/>
              <a:sym typeface="Source Sans Pro ExtraLight"/>
            </a:endParaRPr>
          </a:p>
          <a:p>
            <a:pPr marL="0" marR="0" lvl="0" indent="0" algn="l" rtl="0">
              <a:lnSpc>
                <a:spcPct val="115000"/>
              </a:lnSpc>
              <a:spcBef>
                <a:spcPts val="0"/>
              </a:spcBef>
              <a:spcAft>
                <a:spcPts val="0"/>
              </a:spcAft>
              <a:buClr>
                <a:srgbClr val="000000"/>
              </a:buClr>
              <a:buSzPts val="1200"/>
              <a:buFont typeface="Helvetica Neue"/>
              <a:buNone/>
            </a:pPr>
            <a:endParaRPr sz="1200" b="1" i="1" u="none" strike="noStrike" cap="none">
              <a:solidFill>
                <a:srgbClr val="FFFFFF"/>
              </a:solidFill>
              <a:latin typeface="Source Sans Pro ExtraLight"/>
              <a:ea typeface="Source Sans Pro ExtraLight"/>
              <a:cs typeface="Source Sans Pro ExtraLight"/>
              <a:sym typeface="Source Sans Pro Extra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pic>
        <p:nvPicPr>
          <p:cNvPr id="180" name="Google Shape;180;p16" descr="Image"/>
          <p:cNvPicPr preferRelativeResize="0">
            <a:picLocks noGrp="1"/>
          </p:cNvPicPr>
          <p:nvPr>
            <p:ph type="pic" idx="2"/>
          </p:nvPr>
        </p:nvPicPr>
        <p:blipFill rotWithShape="1">
          <a:blip r:embed="rId3">
            <a:alphaModFix/>
          </a:blip>
          <a:srcRect l="19671" r="19672"/>
          <a:stretch/>
        </p:blipFill>
        <p:spPr>
          <a:xfrm>
            <a:off x="13256834" y="-27782"/>
            <a:ext cx="11137772" cy="13771709"/>
          </a:xfrm>
          <a:prstGeom prst="rect">
            <a:avLst/>
          </a:prstGeom>
          <a:noFill/>
          <a:ln>
            <a:noFill/>
          </a:ln>
        </p:spPr>
      </p:pic>
      <p:sp>
        <p:nvSpPr>
          <p:cNvPr id="181" name="Google Shape;181;p16"/>
          <p:cNvSpPr txBox="1">
            <a:spLocks noGrp="1"/>
          </p:cNvSpPr>
          <p:nvPr>
            <p:ph type="title"/>
          </p:nvPr>
        </p:nvSpPr>
        <p:spPr>
          <a:xfrm>
            <a:off x="1689099" y="355600"/>
            <a:ext cx="10160002" cy="2286000"/>
          </a:xfrm>
          <a:prstGeom prst="rect">
            <a:avLst/>
          </a:prstGeom>
          <a:noFill/>
          <a:ln>
            <a:noFill/>
          </a:ln>
        </p:spPr>
        <p:txBody>
          <a:bodyPr spcFirstLastPara="1" wrap="square" lIns="50800" tIns="50800" rIns="50800" bIns="50800" anchor="ctr" anchorCtr="0">
            <a:normAutofit fontScale="90000"/>
          </a:bodyPr>
          <a:lstStyle/>
          <a:p>
            <a:pPr marL="0" lvl="0" indent="0" algn="l" rtl="0">
              <a:lnSpc>
                <a:spcPct val="234722"/>
              </a:lnSpc>
              <a:spcBef>
                <a:spcPts val="0"/>
              </a:spcBef>
              <a:spcAft>
                <a:spcPts val="0"/>
              </a:spcAft>
              <a:buClr>
                <a:srgbClr val="878E8D"/>
              </a:buClr>
              <a:buSzPts val="7200"/>
              <a:buFont typeface="Proxima Nova"/>
              <a:buNone/>
            </a:pPr>
            <a:r>
              <a:rPr lang="en-GB" sz="7200" dirty="0">
                <a:solidFill>
                  <a:srgbClr val="878E8D"/>
                </a:solidFill>
                <a:latin typeface="Proxima Nova"/>
              </a:rPr>
              <a:t>MEMBERSHIP</a:t>
            </a:r>
            <a:endParaRPr sz="7200" dirty="0">
              <a:solidFill>
                <a:srgbClr val="878E8D"/>
              </a:solidFill>
              <a:latin typeface="Proxima Nova"/>
            </a:endParaRPr>
          </a:p>
        </p:txBody>
      </p:sp>
      <p:sp>
        <p:nvSpPr>
          <p:cNvPr id="182" name="Google Shape;182;p16"/>
          <p:cNvSpPr txBox="1">
            <a:spLocks noGrp="1"/>
          </p:cNvSpPr>
          <p:nvPr>
            <p:ph type="body" idx="1"/>
          </p:nvPr>
        </p:nvSpPr>
        <p:spPr>
          <a:xfrm>
            <a:off x="1689100" y="3149600"/>
            <a:ext cx="10223500" cy="9296400"/>
          </a:xfrm>
          <a:prstGeom prst="rect">
            <a:avLst/>
          </a:prstGeom>
          <a:noFill/>
          <a:ln>
            <a:noFill/>
          </a:ln>
        </p:spPr>
        <p:txBody>
          <a:bodyPr spcFirstLastPara="1" wrap="square" lIns="50800" tIns="50800" rIns="50800" bIns="50800" anchor="ctr" anchorCtr="0">
            <a:normAutofit/>
          </a:bodyPr>
          <a:lstStyle/>
          <a:p>
            <a:pPr marL="228600" lvl="0" indent="-254000" algn="l" rtl="0">
              <a:lnSpc>
                <a:spcPct val="122500"/>
              </a:lnSpc>
              <a:spcBef>
                <a:spcPts val="0"/>
              </a:spcBef>
              <a:spcAft>
                <a:spcPts val="0"/>
              </a:spcAft>
              <a:buClr>
                <a:srgbClr val="7E6562"/>
              </a:buClr>
              <a:buSzPts val="4000"/>
              <a:buFont typeface="Proxima Nova"/>
              <a:buChar char="•"/>
            </a:pPr>
            <a:r>
              <a:rPr lang="en-GB"/>
              <a:t>45 members</a:t>
            </a:r>
            <a:endParaRPr/>
          </a:p>
          <a:p>
            <a:pPr marL="228600" lvl="0" indent="-254000" algn="l" rtl="0">
              <a:lnSpc>
                <a:spcPct val="122500"/>
              </a:lnSpc>
              <a:spcBef>
                <a:spcPts val="2400"/>
              </a:spcBef>
              <a:spcAft>
                <a:spcPts val="0"/>
              </a:spcAft>
              <a:buClr>
                <a:srgbClr val="7E6562"/>
              </a:buClr>
              <a:buSzPts val="4000"/>
              <a:buFont typeface="Proxima Nova"/>
              <a:buChar char="•"/>
            </a:pPr>
            <a:r>
              <a:rPr lang="en-GB"/>
              <a:t>Members from 16 countries</a:t>
            </a:r>
            <a:endParaRPr/>
          </a:p>
          <a:p>
            <a:pPr marL="228600" lvl="0" indent="-254000" algn="l" rtl="0">
              <a:lnSpc>
                <a:spcPct val="122500"/>
              </a:lnSpc>
              <a:spcBef>
                <a:spcPts val="2400"/>
              </a:spcBef>
              <a:spcAft>
                <a:spcPts val="0"/>
              </a:spcAft>
              <a:buClr>
                <a:srgbClr val="7E6562"/>
              </a:buClr>
              <a:buSzPts val="4000"/>
              <a:buFont typeface="Proxima Nova"/>
              <a:buChar char="•"/>
            </a:pPr>
            <a:r>
              <a:rPr lang="en-GB"/>
              <a:t>Member organisations from France:</a:t>
            </a:r>
            <a:endParaRPr/>
          </a:p>
          <a:p>
            <a:pPr marL="228600" lvl="0" indent="0" algn="l" rtl="0">
              <a:lnSpc>
                <a:spcPct val="128947"/>
              </a:lnSpc>
              <a:spcBef>
                <a:spcPts val="2400"/>
              </a:spcBef>
              <a:spcAft>
                <a:spcPts val="0"/>
              </a:spcAft>
              <a:buClr>
                <a:srgbClr val="7E6562"/>
              </a:buClr>
              <a:buSzPts val="3800"/>
              <a:buFont typeface="Proxima Nova"/>
              <a:buNone/>
            </a:pPr>
            <a:endParaRPr/>
          </a:p>
          <a:p>
            <a:pPr marL="558800" lvl="0" indent="-558800" algn="l" rtl="0">
              <a:lnSpc>
                <a:spcPct val="100000"/>
              </a:lnSpc>
              <a:spcBef>
                <a:spcPts val="0"/>
              </a:spcBef>
              <a:spcAft>
                <a:spcPts val="0"/>
              </a:spcAft>
              <a:buClr>
                <a:srgbClr val="7E6562"/>
              </a:buClr>
              <a:buSzPts val="3750"/>
              <a:buFont typeface="Noto Sans Symbols"/>
              <a:buChar char="⮚"/>
            </a:pPr>
            <a:r>
              <a:rPr lang="en-GB" sz="3000">
                <a:solidFill>
                  <a:srgbClr val="7E6562"/>
                </a:solidFill>
                <a:latin typeface="Proxima Nova"/>
                <a:ea typeface="Proxima Nova"/>
                <a:cs typeface="Proxima Nova"/>
                <a:sym typeface="Proxima Nova"/>
              </a:rPr>
              <a:t>CORAM - Collectif des Races Locales de Massif / ESN</a:t>
            </a:r>
            <a:endParaRPr/>
          </a:p>
          <a:p>
            <a:pPr marL="558800" lvl="0" indent="-558800" algn="l" rtl="0">
              <a:lnSpc>
                <a:spcPct val="100000"/>
              </a:lnSpc>
              <a:spcBef>
                <a:spcPts val="0"/>
              </a:spcBef>
              <a:spcAft>
                <a:spcPts val="0"/>
              </a:spcAft>
              <a:buClr>
                <a:srgbClr val="7E6562"/>
              </a:buClr>
              <a:buSzPts val="3750"/>
              <a:buFont typeface="Noto Sans Symbols"/>
              <a:buChar char="⮚"/>
            </a:pPr>
            <a:r>
              <a:rPr lang="en-GB" sz="3000">
                <a:solidFill>
                  <a:srgbClr val="7E6562"/>
                </a:solidFill>
                <a:latin typeface="Proxima Nova"/>
                <a:ea typeface="Proxima Nova"/>
                <a:cs typeface="Proxima Nova"/>
                <a:sym typeface="Proxima Nova"/>
              </a:rPr>
              <a:t>National Federation for the Defense of Pastoralism in France </a:t>
            </a:r>
            <a:endParaRPr/>
          </a:p>
          <a:p>
            <a:pPr marL="558800" lvl="0" indent="-558800" algn="l" rtl="0">
              <a:lnSpc>
                <a:spcPct val="100000"/>
              </a:lnSpc>
              <a:spcBef>
                <a:spcPts val="0"/>
              </a:spcBef>
              <a:spcAft>
                <a:spcPts val="0"/>
              </a:spcAft>
              <a:buClr>
                <a:srgbClr val="7E6562"/>
              </a:buClr>
              <a:buSzPts val="3750"/>
              <a:buFont typeface="Noto Sans Symbols"/>
              <a:buChar char="⮚"/>
            </a:pPr>
            <a:r>
              <a:rPr lang="en-GB" sz="3000">
                <a:solidFill>
                  <a:srgbClr val="7E6562"/>
                </a:solidFill>
                <a:latin typeface="Proxima Nova"/>
                <a:ea typeface="Proxima Nova"/>
                <a:cs typeface="Proxima Nova"/>
                <a:sym typeface="Proxima Nova"/>
              </a:rPr>
              <a:t>Confédération paysanne</a:t>
            </a:r>
            <a:endParaRPr sz="3000">
              <a:solidFill>
                <a:srgbClr val="7E6562"/>
              </a:solidFill>
              <a:latin typeface="Proxima Nova"/>
              <a:ea typeface="Proxima Nova"/>
              <a:cs typeface="Proxima Nova"/>
              <a:sym typeface="Proxima Nova"/>
            </a:endParaRPr>
          </a:p>
          <a:p>
            <a:pPr marL="558800" lvl="0" indent="-558800" algn="l" rtl="0">
              <a:lnSpc>
                <a:spcPct val="100000"/>
              </a:lnSpc>
              <a:spcBef>
                <a:spcPts val="0"/>
              </a:spcBef>
              <a:spcAft>
                <a:spcPts val="0"/>
              </a:spcAft>
              <a:buClr>
                <a:srgbClr val="7E6562"/>
              </a:buClr>
              <a:buSzPts val="3750"/>
              <a:buFont typeface="Noto Sans Symbols"/>
              <a:buChar char="⮚"/>
            </a:pPr>
            <a:r>
              <a:rPr lang="en-GB" sz="3000">
                <a:solidFill>
                  <a:srgbClr val="7E6562"/>
                </a:solidFill>
                <a:latin typeface="Proxima Nova"/>
                <a:ea typeface="Proxima Nova"/>
                <a:cs typeface="Proxima Nova"/>
                <a:sym typeface="Proxima Nova"/>
              </a:rPr>
              <a:t>Association Française de pastoralisme</a:t>
            </a:r>
            <a:endParaRPr sz="3000">
              <a:solidFill>
                <a:srgbClr val="7E6562"/>
              </a:solidFill>
              <a:latin typeface="Proxima Nova"/>
              <a:ea typeface="Proxima Nova"/>
              <a:cs typeface="Proxima Nova"/>
              <a:sym typeface="Proxima Nova"/>
            </a:endParaRPr>
          </a:p>
          <a:p>
            <a:pPr marL="558800" lvl="0" indent="-558800" algn="l" rtl="0">
              <a:lnSpc>
                <a:spcPct val="100000"/>
              </a:lnSpc>
              <a:spcBef>
                <a:spcPts val="0"/>
              </a:spcBef>
              <a:spcAft>
                <a:spcPts val="0"/>
              </a:spcAft>
              <a:buClr>
                <a:srgbClr val="7E6562"/>
              </a:buClr>
              <a:buSzPts val="3750"/>
              <a:buFont typeface="Noto Sans Symbols"/>
              <a:buChar char="⮚"/>
            </a:pPr>
            <a:r>
              <a:rPr lang="en-GB" sz="3000">
                <a:solidFill>
                  <a:srgbClr val="7E6562"/>
                </a:solidFill>
                <a:latin typeface="Proxima Nova"/>
                <a:ea typeface="Proxima Nova"/>
                <a:cs typeface="Proxima Nova"/>
                <a:sym typeface="Proxima Nova"/>
              </a:rPr>
              <a:t>Fédération des alpages de l'Isère</a:t>
            </a:r>
            <a:endParaRPr sz="3000">
              <a:solidFill>
                <a:srgbClr val="7E6562"/>
              </a:solidFill>
              <a:latin typeface="Proxima Nova"/>
              <a:ea typeface="Proxima Nova"/>
              <a:cs typeface="Proxima Nova"/>
              <a:sym typeface="Proxima Nova"/>
            </a:endParaRPr>
          </a:p>
          <a:p>
            <a:pPr marL="558800" lvl="0" indent="-558800" algn="l" rtl="0">
              <a:lnSpc>
                <a:spcPct val="100000"/>
              </a:lnSpc>
              <a:spcBef>
                <a:spcPts val="0"/>
              </a:spcBef>
              <a:spcAft>
                <a:spcPts val="0"/>
              </a:spcAft>
              <a:buClr>
                <a:srgbClr val="7E6562"/>
              </a:buClr>
              <a:buSzPts val="3750"/>
              <a:buFont typeface="Noto Sans Symbols"/>
              <a:buChar char="⮚"/>
            </a:pPr>
            <a:r>
              <a:rPr lang="en-GB" sz="3000">
                <a:solidFill>
                  <a:srgbClr val="7E6562"/>
                </a:solidFill>
                <a:latin typeface="Proxima Nova"/>
                <a:ea typeface="Proxima Nova"/>
                <a:cs typeface="Proxima Nova"/>
                <a:sym typeface="Proxima Nova"/>
              </a:rPr>
              <a:t>Centre Départemental de l'Elevage Ovin</a:t>
            </a:r>
            <a:endParaRPr sz="3000">
              <a:solidFill>
                <a:srgbClr val="7E6562"/>
              </a:solidFill>
              <a:latin typeface="Proxima Nova"/>
              <a:ea typeface="Proxima Nova"/>
              <a:cs typeface="Proxima Nova"/>
              <a:sym typeface="Proxima Nova"/>
            </a:endParaRPr>
          </a:p>
          <a:p>
            <a:pPr marL="558800" lvl="0" indent="-558800" algn="l" rtl="0">
              <a:lnSpc>
                <a:spcPct val="100000"/>
              </a:lnSpc>
              <a:spcBef>
                <a:spcPts val="0"/>
              </a:spcBef>
              <a:spcAft>
                <a:spcPts val="0"/>
              </a:spcAft>
              <a:buClr>
                <a:srgbClr val="7E6562"/>
              </a:buClr>
              <a:buSzPts val="3750"/>
              <a:buFont typeface="Noto Sans Symbols"/>
              <a:buChar char="⮚"/>
            </a:pPr>
            <a:r>
              <a:rPr lang="en-GB" sz="3000">
                <a:solidFill>
                  <a:srgbClr val="7E6562"/>
                </a:solidFill>
                <a:latin typeface="Proxima Nova"/>
                <a:ea typeface="Proxima Nova"/>
                <a:cs typeface="Proxima Nova"/>
                <a:sym typeface="Proxima Nova"/>
              </a:rPr>
              <a:t>INRAE </a:t>
            </a:r>
            <a:endParaRPr/>
          </a:p>
          <a:p>
            <a:pPr marL="228600" lvl="0" indent="0" algn="l" rtl="0">
              <a:lnSpc>
                <a:spcPct val="128947"/>
              </a:lnSpc>
              <a:spcBef>
                <a:spcPts val="2400"/>
              </a:spcBef>
              <a:spcAft>
                <a:spcPts val="0"/>
              </a:spcAft>
              <a:buClr>
                <a:srgbClr val="7E6562"/>
              </a:buClr>
              <a:buSzPts val="3800"/>
              <a:buFont typeface="Proxima Nova"/>
              <a:buNone/>
            </a:pPr>
            <a:endParaRPr/>
          </a:p>
        </p:txBody>
      </p:sp>
      <p:pic>
        <p:nvPicPr>
          <p:cNvPr id="183" name="Google Shape;183;p16" descr="Image"/>
          <p:cNvPicPr preferRelativeResize="0"/>
          <p:nvPr/>
        </p:nvPicPr>
        <p:blipFill rotWithShape="1">
          <a:blip r:embed="rId4">
            <a:alphaModFix amt="74727"/>
          </a:blip>
          <a:srcRect/>
          <a:stretch/>
        </p:blipFill>
        <p:spPr>
          <a:xfrm>
            <a:off x="23173916" y="-1096189"/>
            <a:ext cx="1206323" cy="15908378"/>
          </a:xfrm>
          <a:prstGeom prst="rect">
            <a:avLst/>
          </a:prstGeom>
          <a:noFill/>
          <a:ln>
            <a:noFill/>
          </a:ln>
        </p:spPr>
      </p:pic>
      <p:sp>
        <p:nvSpPr>
          <p:cNvPr id="184" name="Google Shape;184;p16"/>
          <p:cNvSpPr txBox="1"/>
          <p:nvPr/>
        </p:nvSpPr>
        <p:spPr>
          <a:xfrm>
            <a:off x="13425277" y="13188386"/>
            <a:ext cx="2954274" cy="581667"/>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FFFFFF"/>
              </a:buClr>
              <a:buSzPts val="1100"/>
              <a:buFont typeface="Source Sans Pro ExtraLight"/>
              <a:buNone/>
            </a:pPr>
            <a:r>
              <a:rPr lang="en-GB" sz="1200" b="1" i="1" u="none" strike="noStrike" cap="none">
                <a:solidFill>
                  <a:srgbClr val="FFFFFF"/>
                </a:solidFill>
                <a:latin typeface="Source Sans Pro ExtraLight"/>
                <a:ea typeface="Source Sans Pro ExtraLight"/>
                <a:cs typeface="Source Sans Pro ExtraLight"/>
                <a:sym typeface="Source Sans Pro ExtraLight"/>
              </a:rPr>
              <a:t>© Wendy Sheehan</a:t>
            </a:r>
            <a:endParaRPr sz="1200" b="1" i="1" u="none" strike="noStrike" cap="none">
              <a:solidFill>
                <a:srgbClr val="FFFFFF"/>
              </a:solidFill>
              <a:latin typeface="Source Sans Pro ExtraLight"/>
              <a:ea typeface="Source Sans Pro ExtraLight"/>
              <a:cs typeface="Source Sans Pro ExtraLight"/>
              <a:sym typeface="Source Sans Pro ExtraLight"/>
            </a:endParaRPr>
          </a:p>
          <a:p>
            <a:pPr marL="0" marR="0" lvl="0" indent="0" algn="l" rtl="0">
              <a:lnSpc>
                <a:spcPct val="100000"/>
              </a:lnSpc>
              <a:spcBef>
                <a:spcPts val="0"/>
              </a:spcBef>
              <a:spcAft>
                <a:spcPts val="0"/>
              </a:spcAft>
              <a:buClr>
                <a:srgbClr val="000000"/>
              </a:buClr>
              <a:buSzPts val="1200"/>
              <a:buFont typeface="Helvetica Neue"/>
              <a:buNone/>
            </a:pPr>
            <a:endParaRPr sz="1200" b="1" i="0" u="none" strike="noStrike" cap="none">
              <a:solidFill>
                <a:schemeClr val="lt1"/>
              </a:solidFill>
              <a:latin typeface="Source Sans Pro ExtraLight"/>
              <a:ea typeface="Source Sans Pro ExtraLight"/>
              <a:cs typeface="Source Sans Pro ExtraLight"/>
              <a:sym typeface="Source Sans Pro Extra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pic>
        <p:nvPicPr>
          <p:cNvPr id="189" name="Google Shape;189;p17" descr="A person herding a flock of sheep&#10;&#10;Description automatically generated with medium confidence"/>
          <p:cNvPicPr preferRelativeResize="0"/>
          <p:nvPr/>
        </p:nvPicPr>
        <p:blipFill rotWithShape="1">
          <a:blip r:embed="rId3">
            <a:alphaModFix/>
          </a:blip>
          <a:srcRect t="6095" b="37656"/>
          <a:stretch/>
        </p:blipFill>
        <p:spPr>
          <a:xfrm>
            <a:off x="0" y="0"/>
            <a:ext cx="24384000" cy="13716000"/>
          </a:xfrm>
          <a:prstGeom prst="rect">
            <a:avLst/>
          </a:prstGeom>
          <a:noFill/>
          <a:ln>
            <a:noFill/>
          </a:ln>
        </p:spPr>
      </p:pic>
      <p:pic>
        <p:nvPicPr>
          <p:cNvPr id="190" name="Google Shape;190;p17" descr="Image"/>
          <p:cNvPicPr preferRelativeResize="0"/>
          <p:nvPr/>
        </p:nvPicPr>
        <p:blipFill rotWithShape="1">
          <a:blip r:embed="rId4">
            <a:alphaModFix amt="74727"/>
          </a:blip>
          <a:srcRect/>
          <a:stretch/>
        </p:blipFill>
        <p:spPr>
          <a:xfrm>
            <a:off x="23173916" y="-1096189"/>
            <a:ext cx="1206323" cy="15908378"/>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pic>
        <p:nvPicPr>
          <p:cNvPr id="195" name="Google Shape;195;p18"/>
          <p:cNvPicPr preferRelativeResize="0"/>
          <p:nvPr/>
        </p:nvPicPr>
        <p:blipFill rotWithShape="1">
          <a:blip r:embed="rId3">
            <a:alphaModFix/>
          </a:blip>
          <a:srcRect/>
          <a:stretch/>
        </p:blipFill>
        <p:spPr>
          <a:xfrm>
            <a:off x="-1" y="-14358"/>
            <a:ext cx="24494573" cy="13730357"/>
          </a:xfrm>
          <a:prstGeom prst="rect">
            <a:avLst/>
          </a:prstGeom>
          <a:noFill/>
          <a:ln>
            <a:noFill/>
          </a:ln>
        </p:spPr>
      </p:pic>
      <p:sp>
        <p:nvSpPr>
          <p:cNvPr id="196" name="Google Shape;196;p18"/>
          <p:cNvSpPr txBox="1">
            <a:spLocks noGrp="1"/>
          </p:cNvSpPr>
          <p:nvPr>
            <p:ph type="title"/>
          </p:nvPr>
        </p:nvSpPr>
        <p:spPr>
          <a:xfrm>
            <a:off x="1689100" y="355600"/>
            <a:ext cx="10160000" cy="2286000"/>
          </a:xfrm>
          <a:prstGeom prst="rect">
            <a:avLst/>
          </a:prstGeom>
          <a:noFill/>
          <a:ln>
            <a:noFill/>
          </a:ln>
        </p:spPr>
        <p:txBody>
          <a:bodyPr spcFirstLastPara="1" wrap="square" lIns="50800" tIns="50800" rIns="50800" bIns="50800" anchor="ctr" anchorCtr="0">
            <a:normAutofit fontScale="90000"/>
          </a:bodyPr>
          <a:lstStyle/>
          <a:p>
            <a:pPr marL="0" lvl="0" indent="0" algn="l" rtl="0">
              <a:lnSpc>
                <a:spcPct val="234722"/>
              </a:lnSpc>
              <a:spcBef>
                <a:spcPts val="0"/>
              </a:spcBef>
              <a:spcAft>
                <a:spcPts val="0"/>
              </a:spcAft>
              <a:buClr>
                <a:srgbClr val="FFFFFF"/>
              </a:buClr>
              <a:buSzPct val="64285"/>
              <a:buFont typeface="Proxima Nova"/>
              <a:buNone/>
            </a:pPr>
            <a:endParaRPr dirty="0">
              <a:solidFill>
                <a:schemeClr val="bg1">
                  <a:lumMod val="50000"/>
                </a:schemeClr>
              </a:solidFill>
            </a:endParaRPr>
          </a:p>
          <a:p>
            <a:pPr marL="0" lvl="0" indent="0" algn="l" rtl="0">
              <a:lnSpc>
                <a:spcPct val="100000"/>
              </a:lnSpc>
              <a:spcBef>
                <a:spcPts val="0"/>
              </a:spcBef>
              <a:spcAft>
                <a:spcPts val="0"/>
              </a:spcAft>
              <a:buClr>
                <a:srgbClr val="FFFFFF"/>
              </a:buClr>
              <a:buSzPct val="64285"/>
              <a:buFont typeface="Proxima Nova"/>
              <a:buNone/>
            </a:pPr>
            <a:r>
              <a:rPr lang="en-GB" dirty="0">
                <a:solidFill>
                  <a:schemeClr val="bg1">
                    <a:lumMod val="50000"/>
                  </a:schemeClr>
                </a:solidFill>
              </a:rPr>
              <a:t>REGIONAL</a:t>
            </a:r>
            <a:br>
              <a:rPr lang="en-GB" dirty="0">
                <a:solidFill>
                  <a:schemeClr val="bg1">
                    <a:lumMod val="50000"/>
                  </a:schemeClr>
                </a:solidFill>
              </a:rPr>
            </a:br>
            <a:r>
              <a:rPr lang="en-GB" dirty="0">
                <a:solidFill>
                  <a:schemeClr val="bg1">
                    <a:lumMod val="50000"/>
                  </a:schemeClr>
                </a:solidFill>
              </a:rPr>
              <a:t>ACTION PLANS</a:t>
            </a:r>
            <a:endParaRPr dirty="0">
              <a:solidFill>
                <a:schemeClr val="bg1">
                  <a:lumMod val="50000"/>
                </a:schemeClr>
              </a:solidFill>
            </a:endParaRPr>
          </a:p>
        </p:txBody>
      </p:sp>
      <p:pic>
        <p:nvPicPr>
          <p:cNvPr id="197" name="Google Shape;197;p18" descr="Image"/>
          <p:cNvPicPr preferRelativeResize="0"/>
          <p:nvPr/>
        </p:nvPicPr>
        <p:blipFill rotWithShape="1">
          <a:blip r:embed="rId4">
            <a:alphaModFix amt="74727"/>
          </a:blip>
          <a:srcRect/>
          <a:stretch/>
        </p:blipFill>
        <p:spPr>
          <a:xfrm>
            <a:off x="23173916" y="-1096189"/>
            <a:ext cx="1206324" cy="15908378"/>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pic>
        <p:nvPicPr>
          <p:cNvPr id="202" name="Google Shape;202;p19"/>
          <p:cNvPicPr preferRelativeResize="0"/>
          <p:nvPr/>
        </p:nvPicPr>
        <p:blipFill rotWithShape="1">
          <a:blip r:embed="rId3">
            <a:alphaModFix/>
          </a:blip>
          <a:srcRect l="8163" r="30935"/>
          <a:stretch/>
        </p:blipFill>
        <p:spPr>
          <a:xfrm>
            <a:off x="13256834" y="-11830"/>
            <a:ext cx="11137772" cy="13716000"/>
          </a:xfrm>
          <a:prstGeom prst="rect">
            <a:avLst/>
          </a:prstGeom>
          <a:noFill/>
          <a:ln>
            <a:noFill/>
          </a:ln>
        </p:spPr>
      </p:pic>
      <p:sp>
        <p:nvSpPr>
          <p:cNvPr id="203" name="Google Shape;203;p19"/>
          <p:cNvSpPr txBox="1">
            <a:spLocks noGrp="1"/>
          </p:cNvSpPr>
          <p:nvPr>
            <p:ph type="body" idx="1"/>
          </p:nvPr>
        </p:nvSpPr>
        <p:spPr>
          <a:xfrm>
            <a:off x="774827" y="522514"/>
            <a:ext cx="12079023" cy="11923486"/>
          </a:xfrm>
          <a:prstGeom prst="rect">
            <a:avLst/>
          </a:prstGeom>
          <a:noFill/>
          <a:ln>
            <a:noFill/>
          </a:ln>
        </p:spPr>
        <p:txBody>
          <a:bodyPr spcFirstLastPara="1" wrap="square" lIns="50800" tIns="50800" rIns="50800" bIns="50800" anchor="ctr" anchorCtr="0">
            <a:normAutofit lnSpcReduction="10000"/>
          </a:bodyPr>
          <a:lstStyle/>
          <a:p>
            <a:pPr marL="558800" lvl="0" indent="-558800" algn="l" rtl="0">
              <a:lnSpc>
                <a:spcPct val="100000"/>
              </a:lnSpc>
              <a:spcBef>
                <a:spcPts val="0"/>
              </a:spcBef>
              <a:spcAft>
                <a:spcPts val="0"/>
              </a:spcAft>
              <a:buClr>
                <a:srgbClr val="7E6562"/>
              </a:buClr>
              <a:buSzPts val="5000"/>
              <a:buFont typeface="Proxima Nova"/>
              <a:buChar char="•"/>
            </a:pPr>
            <a:r>
              <a:rPr lang="en-GB" sz="4000">
                <a:solidFill>
                  <a:srgbClr val="7E6562"/>
                </a:solidFill>
                <a:latin typeface="Proxima Nova"/>
                <a:ea typeface="Proxima Nova"/>
                <a:cs typeface="Proxima Nova"/>
                <a:sym typeface="Proxima Nova"/>
              </a:rPr>
              <a:t>The main objectives of the IYRP :</a:t>
            </a:r>
            <a:endParaRPr/>
          </a:p>
          <a:p>
            <a:pPr marL="1117600" lvl="1" indent="-558800" algn="l" rtl="0">
              <a:lnSpc>
                <a:spcPct val="100000"/>
              </a:lnSpc>
              <a:spcBef>
                <a:spcPts val="4500"/>
              </a:spcBef>
              <a:spcAft>
                <a:spcPts val="0"/>
              </a:spcAft>
              <a:buClr>
                <a:srgbClr val="7E6562"/>
              </a:buClr>
              <a:buSzPts val="3750"/>
              <a:buFont typeface="Courier New"/>
              <a:buChar char="o"/>
            </a:pPr>
            <a:r>
              <a:rPr lang="en-GB" sz="3000">
                <a:solidFill>
                  <a:srgbClr val="7E6562"/>
                </a:solidFill>
                <a:latin typeface="Proxima Nova"/>
                <a:ea typeface="Proxima Nova"/>
                <a:cs typeface="Proxima Nova"/>
                <a:sym typeface="Proxima Nova"/>
              </a:rPr>
              <a:t>to increase awareness and recognition of the importance of rangelands and pastoralists to environmental, social and economic goals; and </a:t>
            </a:r>
            <a:endParaRPr sz="3000">
              <a:solidFill>
                <a:srgbClr val="7E6562"/>
              </a:solidFill>
              <a:latin typeface="Proxima Nova"/>
              <a:ea typeface="Proxima Nova"/>
              <a:cs typeface="Proxima Nova"/>
              <a:sym typeface="Proxima Nova"/>
            </a:endParaRPr>
          </a:p>
          <a:p>
            <a:pPr marL="1117600" lvl="1" indent="-558800" algn="l" rtl="0">
              <a:lnSpc>
                <a:spcPct val="100000"/>
              </a:lnSpc>
              <a:spcBef>
                <a:spcPts val="4500"/>
              </a:spcBef>
              <a:spcAft>
                <a:spcPts val="0"/>
              </a:spcAft>
              <a:buClr>
                <a:srgbClr val="7E6562"/>
              </a:buClr>
              <a:buSzPts val="3750"/>
              <a:buFont typeface="Courier New"/>
              <a:buChar char="o"/>
            </a:pPr>
            <a:r>
              <a:rPr lang="en-GB" sz="3000">
                <a:solidFill>
                  <a:srgbClr val="7E6562"/>
                </a:solidFill>
                <a:latin typeface="Proxima Nova"/>
                <a:ea typeface="Proxima Nova"/>
                <a:cs typeface="Proxima Nova"/>
                <a:sym typeface="Proxima Nova"/>
              </a:rPr>
              <a:t>to increase understanding and knowledge for healthy rangelands and sustainable pastoralism. </a:t>
            </a:r>
            <a:endParaRPr/>
          </a:p>
          <a:p>
            <a:pPr marL="1117600" lvl="1" indent="-320675" algn="l" rtl="0">
              <a:lnSpc>
                <a:spcPct val="100000"/>
              </a:lnSpc>
              <a:spcBef>
                <a:spcPts val="4500"/>
              </a:spcBef>
              <a:spcAft>
                <a:spcPts val="0"/>
              </a:spcAft>
              <a:buClr>
                <a:srgbClr val="000000"/>
              </a:buClr>
              <a:buSzPts val="3750"/>
              <a:buFont typeface="Courier New"/>
              <a:buNone/>
            </a:pPr>
            <a:endParaRPr sz="3000">
              <a:solidFill>
                <a:srgbClr val="7E6562"/>
              </a:solidFill>
              <a:latin typeface="Proxima Nova"/>
              <a:ea typeface="Proxima Nova"/>
              <a:cs typeface="Proxima Nova"/>
              <a:sym typeface="Proxima Nova"/>
            </a:endParaRPr>
          </a:p>
          <a:p>
            <a:pPr marL="228600" lvl="0" indent="-254000" algn="l" rtl="0">
              <a:lnSpc>
                <a:spcPct val="122500"/>
              </a:lnSpc>
              <a:spcBef>
                <a:spcPts val="2400"/>
              </a:spcBef>
              <a:spcAft>
                <a:spcPts val="0"/>
              </a:spcAft>
              <a:buClr>
                <a:srgbClr val="7E6562"/>
              </a:buClr>
              <a:buSzPts val="4000"/>
              <a:buFont typeface="Proxima Nova"/>
              <a:buChar char="•"/>
            </a:pPr>
            <a:r>
              <a:rPr lang="en-GB"/>
              <a:t> Accordingly each RISG will prepare action plans considering </a:t>
            </a:r>
            <a:r>
              <a:rPr lang="en-GB" sz="4000"/>
              <a:t>three phases </a:t>
            </a:r>
            <a:endParaRPr/>
          </a:p>
          <a:p>
            <a:pPr marL="1117600" lvl="1" indent="-558800" algn="l" rtl="0">
              <a:lnSpc>
                <a:spcPct val="100000"/>
              </a:lnSpc>
              <a:spcBef>
                <a:spcPts val="4500"/>
              </a:spcBef>
              <a:spcAft>
                <a:spcPts val="0"/>
              </a:spcAft>
              <a:buClr>
                <a:srgbClr val="7E6562"/>
              </a:buClr>
              <a:buSzPts val="3750"/>
              <a:buFont typeface="Courier New"/>
              <a:buChar char="o"/>
            </a:pPr>
            <a:r>
              <a:rPr lang="en-GB" sz="3000">
                <a:solidFill>
                  <a:srgbClr val="7E6562"/>
                </a:solidFill>
                <a:latin typeface="Proxima Nova"/>
                <a:ea typeface="Proxima Nova"/>
                <a:cs typeface="Proxima Nova"/>
                <a:sym typeface="Proxima Nova"/>
              </a:rPr>
              <a:t>Preparatory phase (2021–2025): some activities to be done in 2026 require prior planning and preparation, research, etc.; moreover, many awareness-raising, learning and policy-influencing activities related to rangelands and pastoralists would need to take place already before 2026  </a:t>
            </a:r>
            <a:endParaRPr sz="3000">
              <a:solidFill>
                <a:srgbClr val="7E6562"/>
              </a:solidFill>
              <a:latin typeface="Proxima Nova"/>
              <a:ea typeface="Proxima Nova"/>
              <a:cs typeface="Proxima Nova"/>
              <a:sym typeface="Proxima Nova"/>
            </a:endParaRPr>
          </a:p>
          <a:p>
            <a:pPr marL="1117600" lvl="1" indent="-558800" algn="l" rtl="0">
              <a:lnSpc>
                <a:spcPct val="100000"/>
              </a:lnSpc>
              <a:spcBef>
                <a:spcPts val="4500"/>
              </a:spcBef>
              <a:spcAft>
                <a:spcPts val="0"/>
              </a:spcAft>
              <a:buClr>
                <a:srgbClr val="7E6562"/>
              </a:buClr>
              <a:buSzPts val="3750"/>
              <a:buFont typeface="Courier New"/>
              <a:buChar char="o"/>
            </a:pPr>
            <a:r>
              <a:rPr lang="en-GB" sz="3000">
                <a:solidFill>
                  <a:srgbClr val="7E6562"/>
                </a:solidFill>
                <a:latin typeface="Proxima Nova"/>
                <a:ea typeface="Proxima Nova"/>
                <a:cs typeface="Proxima Nova"/>
                <a:sym typeface="Proxima Nova"/>
              </a:rPr>
              <a:t>The International Year (IY) (2026)</a:t>
            </a:r>
            <a:endParaRPr sz="3000">
              <a:solidFill>
                <a:srgbClr val="7E6562"/>
              </a:solidFill>
              <a:latin typeface="Proxima Nova"/>
              <a:ea typeface="Proxima Nova"/>
              <a:cs typeface="Proxima Nova"/>
              <a:sym typeface="Proxima Nova"/>
            </a:endParaRPr>
          </a:p>
          <a:p>
            <a:pPr marL="1117600" lvl="1" indent="-558800" algn="l" rtl="0">
              <a:lnSpc>
                <a:spcPct val="100000"/>
              </a:lnSpc>
              <a:spcBef>
                <a:spcPts val="4500"/>
              </a:spcBef>
              <a:spcAft>
                <a:spcPts val="0"/>
              </a:spcAft>
              <a:buClr>
                <a:srgbClr val="7E6562"/>
              </a:buClr>
              <a:buSzPts val="3750"/>
              <a:buFont typeface="Courier New"/>
              <a:buChar char="o"/>
            </a:pPr>
            <a:r>
              <a:rPr lang="en-GB" sz="3000">
                <a:solidFill>
                  <a:srgbClr val="7E6562"/>
                </a:solidFill>
                <a:latin typeface="Proxima Nova"/>
                <a:ea typeface="Proxima Nova"/>
                <a:cs typeface="Proxima Nova"/>
                <a:sym typeface="Proxima Nova"/>
              </a:rPr>
              <a:t>Post IY follow-up (2026 and beyond): some activities (particularly research and evaluation) may be done after 2026.</a:t>
            </a:r>
            <a:endParaRPr sz="3000">
              <a:solidFill>
                <a:srgbClr val="7E6562"/>
              </a:solidFill>
              <a:latin typeface="Proxima Nova"/>
              <a:ea typeface="Proxima Nova"/>
              <a:cs typeface="Proxima Nova"/>
              <a:sym typeface="Proxima Nova"/>
            </a:endParaRPr>
          </a:p>
        </p:txBody>
      </p:sp>
      <p:pic>
        <p:nvPicPr>
          <p:cNvPr id="204" name="Google Shape;204;p19" descr="Image"/>
          <p:cNvPicPr preferRelativeResize="0"/>
          <p:nvPr/>
        </p:nvPicPr>
        <p:blipFill rotWithShape="1">
          <a:blip r:embed="rId4">
            <a:alphaModFix amt="74727"/>
          </a:blip>
          <a:srcRect/>
          <a:stretch/>
        </p:blipFill>
        <p:spPr>
          <a:xfrm>
            <a:off x="23173916" y="-1096189"/>
            <a:ext cx="1206323" cy="15908378"/>
          </a:xfrm>
          <a:prstGeom prst="rect">
            <a:avLst/>
          </a:prstGeom>
          <a:noFill/>
          <a:ln>
            <a:noFill/>
          </a:ln>
        </p:spPr>
      </p:pic>
      <p:sp>
        <p:nvSpPr>
          <p:cNvPr id="205" name="Google Shape;205;p19"/>
          <p:cNvSpPr txBox="1"/>
          <p:nvPr/>
        </p:nvSpPr>
        <p:spPr>
          <a:xfrm>
            <a:off x="13473403" y="13305133"/>
            <a:ext cx="2475600" cy="821733"/>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FFFFFF"/>
              </a:buClr>
              <a:buSzPts val="1200"/>
              <a:buFont typeface="Source Sans Pro ExtraLight"/>
              <a:buNone/>
            </a:pPr>
            <a:r>
              <a:rPr lang="en-GB" sz="1200" b="1" i="1" u="none" strike="noStrike" cap="none">
                <a:solidFill>
                  <a:srgbClr val="FFFFFF"/>
                </a:solidFill>
                <a:latin typeface="Source Sans Pro ExtraLight"/>
                <a:ea typeface="Source Sans Pro ExtraLight"/>
                <a:cs typeface="Source Sans Pro ExtraLight"/>
                <a:sym typeface="Source Sans Pro ExtraLight"/>
              </a:rPr>
              <a:t>© Jacky Collieux</a:t>
            </a:r>
            <a:endParaRPr sz="1200" b="1" i="1" u="none" strike="noStrike" cap="none">
              <a:solidFill>
                <a:srgbClr val="FFFFFF"/>
              </a:solidFill>
              <a:latin typeface="Source Sans Pro ExtraLight"/>
              <a:ea typeface="Source Sans Pro ExtraLight"/>
              <a:cs typeface="Source Sans Pro ExtraLight"/>
              <a:sym typeface="Source Sans Pro ExtraLight"/>
            </a:endParaRPr>
          </a:p>
          <a:p>
            <a:pPr marL="0" marR="0" lvl="0" indent="0" algn="l" rtl="0">
              <a:lnSpc>
                <a:spcPct val="115000"/>
              </a:lnSpc>
              <a:spcBef>
                <a:spcPts val="0"/>
              </a:spcBef>
              <a:spcAft>
                <a:spcPts val="0"/>
              </a:spcAft>
              <a:buClr>
                <a:srgbClr val="000000"/>
              </a:buClr>
              <a:buSzPts val="1200"/>
              <a:buFont typeface="Helvetica Neue"/>
              <a:buNone/>
            </a:pPr>
            <a:endParaRPr sz="1200" b="1" i="1" u="none" strike="noStrike" cap="none">
              <a:solidFill>
                <a:srgbClr val="FFFFFF"/>
              </a:solidFill>
              <a:latin typeface="Source Sans Pro ExtraLight"/>
              <a:ea typeface="Source Sans Pro ExtraLight"/>
              <a:cs typeface="Source Sans Pro ExtraLight"/>
              <a:sym typeface="Source Sans Pro ExtraLight"/>
            </a:endParaRPr>
          </a:p>
          <a:p>
            <a:pPr marL="0" marR="0" lvl="0" indent="0" algn="l" rtl="0">
              <a:lnSpc>
                <a:spcPct val="115000"/>
              </a:lnSpc>
              <a:spcBef>
                <a:spcPts val="0"/>
              </a:spcBef>
              <a:spcAft>
                <a:spcPts val="0"/>
              </a:spcAft>
              <a:buClr>
                <a:srgbClr val="000000"/>
              </a:buClr>
              <a:buSzPts val="1200"/>
              <a:buFont typeface="Helvetica Neue"/>
              <a:buNone/>
            </a:pPr>
            <a:endParaRPr sz="1200" b="1" i="1" u="none" strike="noStrike" cap="none">
              <a:solidFill>
                <a:srgbClr val="FFFFFF"/>
              </a:solidFill>
              <a:latin typeface="Source Sans Pro ExtraLight"/>
              <a:ea typeface="Source Sans Pro ExtraLight"/>
              <a:cs typeface="Source Sans Pro ExtraLight"/>
              <a:sym typeface="Source Sans Pro ExtraLigh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pic>
        <p:nvPicPr>
          <p:cNvPr id="210" name="Google Shape;210;p20"/>
          <p:cNvPicPr preferRelativeResize="0"/>
          <p:nvPr/>
        </p:nvPicPr>
        <p:blipFill rotWithShape="1">
          <a:blip r:embed="rId3">
            <a:alphaModFix/>
          </a:blip>
          <a:srcRect r="42253"/>
          <a:stretch/>
        </p:blipFill>
        <p:spPr>
          <a:xfrm>
            <a:off x="13256834" y="0"/>
            <a:ext cx="11137772" cy="13771708"/>
          </a:xfrm>
          <a:prstGeom prst="rect">
            <a:avLst/>
          </a:prstGeom>
          <a:noFill/>
          <a:ln>
            <a:noFill/>
          </a:ln>
        </p:spPr>
      </p:pic>
      <p:sp>
        <p:nvSpPr>
          <p:cNvPr id="211" name="Google Shape;211;p20"/>
          <p:cNvSpPr txBox="1">
            <a:spLocks noGrp="1"/>
          </p:cNvSpPr>
          <p:nvPr>
            <p:ph type="body" idx="1"/>
          </p:nvPr>
        </p:nvSpPr>
        <p:spPr>
          <a:xfrm>
            <a:off x="1371176" y="843722"/>
            <a:ext cx="11137772" cy="9296400"/>
          </a:xfrm>
          <a:prstGeom prst="rect">
            <a:avLst/>
          </a:prstGeom>
          <a:noFill/>
          <a:ln>
            <a:noFill/>
          </a:ln>
        </p:spPr>
        <p:txBody>
          <a:bodyPr spcFirstLastPara="1" wrap="square" lIns="50800" tIns="50800" rIns="50800" bIns="50800" anchor="ctr" anchorCtr="0">
            <a:normAutofit/>
          </a:bodyPr>
          <a:lstStyle/>
          <a:p>
            <a:pPr marL="0" lvl="0" indent="0" algn="l" rtl="0">
              <a:lnSpc>
                <a:spcPct val="122500"/>
              </a:lnSpc>
              <a:spcBef>
                <a:spcPts val="0"/>
              </a:spcBef>
              <a:spcAft>
                <a:spcPts val="0"/>
              </a:spcAft>
              <a:buClr>
                <a:srgbClr val="7E6562"/>
              </a:buClr>
              <a:buSzPts val="4000"/>
              <a:buFont typeface="Proxima Nova"/>
              <a:buNone/>
            </a:pPr>
            <a:endParaRPr sz="4000">
              <a:solidFill>
                <a:srgbClr val="7E6562"/>
              </a:solidFill>
              <a:latin typeface="Proxima Nova"/>
              <a:ea typeface="Proxima Nova"/>
              <a:cs typeface="Proxima Nova"/>
              <a:sym typeface="Proxima Nova"/>
            </a:endParaRPr>
          </a:p>
          <a:p>
            <a:pPr marL="0" lvl="0" indent="0" algn="l" rtl="0">
              <a:lnSpc>
                <a:spcPct val="100000"/>
              </a:lnSpc>
              <a:spcBef>
                <a:spcPts val="4500"/>
              </a:spcBef>
              <a:spcAft>
                <a:spcPts val="0"/>
              </a:spcAft>
              <a:buClr>
                <a:srgbClr val="7E6562"/>
              </a:buClr>
              <a:buSzPts val="5000"/>
              <a:buFont typeface="Proxima Nova"/>
              <a:buNone/>
            </a:pPr>
            <a:r>
              <a:rPr lang="en-GB" sz="4000" b="1">
                <a:solidFill>
                  <a:srgbClr val="7E6562"/>
                </a:solidFill>
                <a:latin typeface="Proxima Nova"/>
                <a:ea typeface="Proxima Nova"/>
                <a:cs typeface="Proxima Nova"/>
                <a:sym typeface="Proxima Nova"/>
              </a:rPr>
              <a:t>Purpose of regional action plans</a:t>
            </a:r>
            <a:endParaRPr sz="4000" b="1">
              <a:solidFill>
                <a:srgbClr val="7E6562"/>
              </a:solidFill>
              <a:latin typeface="Proxima Nova"/>
              <a:ea typeface="Proxima Nova"/>
              <a:cs typeface="Proxima Nova"/>
              <a:sym typeface="Proxima Nova"/>
            </a:endParaRPr>
          </a:p>
          <a:p>
            <a:pPr marL="558800" lvl="0" indent="-558800" algn="l" rtl="0">
              <a:lnSpc>
                <a:spcPct val="100000"/>
              </a:lnSpc>
              <a:spcBef>
                <a:spcPts val="4500"/>
              </a:spcBef>
              <a:spcAft>
                <a:spcPts val="0"/>
              </a:spcAft>
              <a:buClr>
                <a:srgbClr val="7E6562"/>
              </a:buClr>
              <a:buSzPts val="5000"/>
              <a:buFont typeface="Proxima Nova"/>
              <a:buChar char="•"/>
            </a:pPr>
            <a:r>
              <a:rPr lang="en-GB" sz="4000">
                <a:solidFill>
                  <a:srgbClr val="7E6562"/>
                </a:solidFill>
                <a:latin typeface="Proxima Nova"/>
                <a:ea typeface="Proxima Nova"/>
                <a:cs typeface="Proxima Nova"/>
                <a:sym typeface="Proxima Nova"/>
              </a:rPr>
              <a:t>To spearhead regional/multi-country activities </a:t>
            </a:r>
            <a:endParaRPr sz="4000">
              <a:solidFill>
                <a:srgbClr val="7E6562"/>
              </a:solidFill>
              <a:latin typeface="Proxima Nova"/>
              <a:ea typeface="Proxima Nova"/>
              <a:cs typeface="Proxima Nova"/>
              <a:sym typeface="Proxima Nova"/>
            </a:endParaRPr>
          </a:p>
          <a:p>
            <a:pPr marL="558800" lvl="0" indent="-558800" algn="l" rtl="0">
              <a:lnSpc>
                <a:spcPct val="100000"/>
              </a:lnSpc>
              <a:spcBef>
                <a:spcPts val="4500"/>
              </a:spcBef>
              <a:spcAft>
                <a:spcPts val="0"/>
              </a:spcAft>
              <a:buClr>
                <a:srgbClr val="7E6562"/>
              </a:buClr>
              <a:buSzPts val="5000"/>
              <a:buFont typeface="Proxima Nova"/>
              <a:buChar char="•"/>
            </a:pPr>
            <a:r>
              <a:rPr lang="en-GB" sz="4000">
                <a:solidFill>
                  <a:srgbClr val="7E6562"/>
                </a:solidFill>
                <a:latin typeface="Proxima Nova"/>
                <a:ea typeface="Proxima Nova"/>
                <a:cs typeface="Proxima Nova"/>
                <a:sym typeface="Proxima Nova"/>
              </a:rPr>
              <a:t>To help coordinate national activities across the region</a:t>
            </a:r>
            <a:endParaRPr sz="4000">
              <a:solidFill>
                <a:srgbClr val="7E6562"/>
              </a:solidFill>
              <a:latin typeface="Proxima Nova"/>
              <a:ea typeface="Proxima Nova"/>
              <a:cs typeface="Proxima Nova"/>
              <a:sym typeface="Proxima Nova"/>
            </a:endParaRPr>
          </a:p>
          <a:p>
            <a:pPr marL="558800" lvl="0" indent="-558800" algn="l" rtl="0">
              <a:lnSpc>
                <a:spcPct val="100000"/>
              </a:lnSpc>
              <a:spcBef>
                <a:spcPts val="4500"/>
              </a:spcBef>
              <a:spcAft>
                <a:spcPts val="0"/>
              </a:spcAft>
              <a:buClr>
                <a:srgbClr val="7E6562"/>
              </a:buClr>
              <a:buSzPts val="5000"/>
              <a:buFont typeface="Proxima Nova"/>
              <a:buChar char="•"/>
            </a:pPr>
            <a:r>
              <a:rPr lang="en-GB" sz="4000">
                <a:solidFill>
                  <a:srgbClr val="7E6562"/>
                </a:solidFill>
                <a:latin typeface="Proxima Nova"/>
                <a:ea typeface="Proxima Nova"/>
                <a:cs typeface="Proxima Nova"/>
                <a:sym typeface="Proxima Nova"/>
              </a:rPr>
              <a:t>To contribute to global activities</a:t>
            </a:r>
            <a:endParaRPr sz="4000">
              <a:solidFill>
                <a:srgbClr val="7E6562"/>
              </a:solidFill>
              <a:latin typeface="Proxima Nova"/>
              <a:ea typeface="Proxima Nova"/>
              <a:cs typeface="Proxima Nova"/>
              <a:sym typeface="Proxima Nova"/>
            </a:endParaRPr>
          </a:p>
        </p:txBody>
      </p:sp>
      <p:pic>
        <p:nvPicPr>
          <p:cNvPr id="212" name="Google Shape;212;p20" descr="Image"/>
          <p:cNvPicPr preferRelativeResize="0"/>
          <p:nvPr/>
        </p:nvPicPr>
        <p:blipFill rotWithShape="1">
          <a:blip r:embed="rId4">
            <a:alphaModFix amt="74727"/>
          </a:blip>
          <a:srcRect/>
          <a:stretch/>
        </p:blipFill>
        <p:spPr>
          <a:xfrm>
            <a:off x="23173916" y="-1096189"/>
            <a:ext cx="1206323" cy="15908378"/>
          </a:xfrm>
          <a:prstGeom prst="rect">
            <a:avLst/>
          </a:prstGeom>
          <a:noFill/>
          <a:ln>
            <a:noFill/>
          </a:ln>
        </p:spPr>
      </p:pic>
      <p:sp>
        <p:nvSpPr>
          <p:cNvPr id="213" name="Google Shape;213;p20"/>
          <p:cNvSpPr txBox="1"/>
          <p:nvPr/>
        </p:nvSpPr>
        <p:spPr>
          <a:xfrm>
            <a:off x="13449341" y="13305133"/>
            <a:ext cx="2475600" cy="821733"/>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FFFFFF"/>
              </a:buClr>
              <a:buSzPts val="1200"/>
              <a:buFont typeface="Source Sans Pro ExtraLight"/>
              <a:buNone/>
            </a:pPr>
            <a:r>
              <a:rPr lang="en-GB" sz="1200" b="1" i="1" u="none" strike="noStrike" cap="none">
                <a:solidFill>
                  <a:srgbClr val="FFFFFF"/>
                </a:solidFill>
                <a:latin typeface="Source Sans Pro ExtraLight"/>
                <a:ea typeface="Source Sans Pro ExtraLight"/>
                <a:cs typeface="Source Sans Pro ExtraLight"/>
                <a:sym typeface="Source Sans Pro ExtraLight"/>
              </a:rPr>
              <a:t>© Marc Foggin</a:t>
            </a:r>
            <a:endParaRPr sz="1200" b="1" i="1" u="none" strike="noStrike" cap="none">
              <a:solidFill>
                <a:srgbClr val="FFFFFF"/>
              </a:solidFill>
              <a:latin typeface="Source Sans Pro ExtraLight"/>
              <a:ea typeface="Source Sans Pro ExtraLight"/>
              <a:cs typeface="Source Sans Pro ExtraLight"/>
              <a:sym typeface="Source Sans Pro ExtraLight"/>
            </a:endParaRPr>
          </a:p>
          <a:p>
            <a:pPr marL="0" marR="0" lvl="0" indent="0" algn="l" rtl="0">
              <a:lnSpc>
                <a:spcPct val="115000"/>
              </a:lnSpc>
              <a:spcBef>
                <a:spcPts val="0"/>
              </a:spcBef>
              <a:spcAft>
                <a:spcPts val="0"/>
              </a:spcAft>
              <a:buClr>
                <a:srgbClr val="000000"/>
              </a:buClr>
              <a:buSzPts val="1200"/>
              <a:buFont typeface="Helvetica Neue"/>
              <a:buNone/>
            </a:pPr>
            <a:endParaRPr sz="1200" b="1" i="1" u="none" strike="noStrike" cap="none">
              <a:solidFill>
                <a:srgbClr val="FFFFFF"/>
              </a:solidFill>
              <a:latin typeface="Source Sans Pro ExtraLight"/>
              <a:ea typeface="Source Sans Pro ExtraLight"/>
              <a:cs typeface="Source Sans Pro ExtraLight"/>
              <a:sym typeface="Source Sans Pro ExtraLight"/>
            </a:endParaRPr>
          </a:p>
          <a:p>
            <a:pPr marL="0" marR="0" lvl="0" indent="0" algn="l" rtl="0">
              <a:lnSpc>
                <a:spcPct val="115000"/>
              </a:lnSpc>
              <a:spcBef>
                <a:spcPts val="0"/>
              </a:spcBef>
              <a:spcAft>
                <a:spcPts val="0"/>
              </a:spcAft>
              <a:buClr>
                <a:srgbClr val="000000"/>
              </a:buClr>
              <a:buSzPts val="1200"/>
              <a:buFont typeface="Helvetica Neue"/>
              <a:buNone/>
            </a:pPr>
            <a:endParaRPr sz="1200" b="1" i="1" u="none" strike="noStrike" cap="none">
              <a:solidFill>
                <a:srgbClr val="FFFFFF"/>
              </a:solidFill>
              <a:latin typeface="Source Sans Pro ExtraLight"/>
              <a:ea typeface="Source Sans Pro ExtraLight"/>
              <a:cs typeface="Source Sans Pro ExtraLight"/>
              <a:sym typeface="Source Sans Pro ExtraLigh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pic>
        <p:nvPicPr>
          <p:cNvPr id="218" name="Google Shape;218;p21"/>
          <p:cNvPicPr preferRelativeResize="0"/>
          <p:nvPr/>
        </p:nvPicPr>
        <p:blipFill rotWithShape="1">
          <a:blip r:embed="rId3">
            <a:alphaModFix/>
          </a:blip>
          <a:srcRect l="9400" r="31294"/>
          <a:stretch/>
        </p:blipFill>
        <p:spPr>
          <a:xfrm>
            <a:off x="13256834" y="-78582"/>
            <a:ext cx="11137772" cy="13822509"/>
          </a:xfrm>
          <a:prstGeom prst="rect">
            <a:avLst/>
          </a:prstGeom>
          <a:noFill/>
          <a:ln>
            <a:noFill/>
          </a:ln>
        </p:spPr>
      </p:pic>
      <p:sp>
        <p:nvSpPr>
          <p:cNvPr id="219" name="Google Shape;219;p21"/>
          <p:cNvSpPr txBox="1">
            <a:spLocks noGrp="1"/>
          </p:cNvSpPr>
          <p:nvPr>
            <p:ph type="title"/>
          </p:nvPr>
        </p:nvSpPr>
        <p:spPr>
          <a:xfrm>
            <a:off x="-57150" y="191834"/>
            <a:ext cx="13716000" cy="2322286"/>
          </a:xfrm>
          <a:prstGeom prst="rect">
            <a:avLst/>
          </a:prstGeom>
          <a:noFill/>
          <a:ln>
            <a:noFill/>
          </a:ln>
        </p:spPr>
        <p:txBody>
          <a:bodyPr spcFirstLastPara="1" wrap="square" lIns="50800" tIns="50800" rIns="50800" bIns="50800" anchor="ctr" anchorCtr="0">
            <a:normAutofit fontScale="90000"/>
          </a:bodyPr>
          <a:lstStyle/>
          <a:p>
            <a:pPr marL="0" lvl="0" indent="0" algn="ctr" rtl="0">
              <a:lnSpc>
                <a:spcPct val="194444"/>
              </a:lnSpc>
              <a:spcBef>
                <a:spcPts val="0"/>
              </a:spcBef>
              <a:spcAft>
                <a:spcPts val="0"/>
              </a:spcAft>
              <a:buClr>
                <a:srgbClr val="878E8D"/>
              </a:buClr>
              <a:buSzPct val="64285"/>
              <a:buFont typeface="Proxima Nova"/>
              <a:buNone/>
            </a:pPr>
            <a:endParaRPr b="1" dirty="0">
              <a:solidFill>
                <a:schemeClr val="bg1">
                  <a:lumMod val="50000"/>
                </a:schemeClr>
              </a:solidFill>
            </a:endParaRPr>
          </a:p>
          <a:p>
            <a:pPr marL="457200" lvl="0" indent="0" algn="ctr" rtl="0">
              <a:lnSpc>
                <a:spcPct val="150000"/>
              </a:lnSpc>
              <a:spcBef>
                <a:spcPts val="0"/>
              </a:spcBef>
              <a:spcAft>
                <a:spcPts val="0"/>
              </a:spcAft>
              <a:buNone/>
            </a:pPr>
            <a:r>
              <a:rPr lang="en-GB" b="1" dirty="0">
                <a:solidFill>
                  <a:schemeClr val="bg1">
                    <a:lumMod val="50000"/>
                  </a:schemeClr>
                </a:solidFill>
              </a:rPr>
              <a:t>IYRP</a:t>
            </a:r>
            <a:br>
              <a:rPr lang="en-GB" b="1" dirty="0">
                <a:solidFill>
                  <a:schemeClr val="bg1">
                    <a:lumMod val="50000"/>
                  </a:schemeClr>
                </a:solidFill>
              </a:rPr>
            </a:br>
            <a:r>
              <a:rPr lang="en-GB" sz="7200" b="1" cap="none" dirty="0">
                <a:solidFill>
                  <a:schemeClr val="bg1">
                    <a:lumMod val="50000"/>
                  </a:schemeClr>
                </a:solidFill>
              </a:rPr>
              <a:t>FOR NATURE, FOR CLIMATE, FOR SOCIETY, AND FOR LIFE</a:t>
            </a:r>
            <a:endParaRPr b="1" dirty="0">
              <a:solidFill>
                <a:schemeClr val="bg1">
                  <a:lumMod val="50000"/>
                </a:schemeClr>
              </a:solidFill>
            </a:endParaRPr>
          </a:p>
        </p:txBody>
      </p:sp>
      <p:sp>
        <p:nvSpPr>
          <p:cNvPr id="220" name="Google Shape;220;p21"/>
          <p:cNvSpPr txBox="1">
            <a:spLocks noGrp="1"/>
          </p:cNvSpPr>
          <p:nvPr>
            <p:ph type="body" idx="1"/>
          </p:nvPr>
        </p:nvSpPr>
        <p:spPr>
          <a:xfrm>
            <a:off x="1689100" y="5896014"/>
            <a:ext cx="10223500" cy="7052906"/>
          </a:xfrm>
          <a:prstGeom prst="rect">
            <a:avLst/>
          </a:prstGeom>
          <a:noFill/>
          <a:ln>
            <a:noFill/>
          </a:ln>
        </p:spPr>
        <p:txBody>
          <a:bodyPr spcFirstLastPara="1" wrap="square" lIns="50800" tIns="50800" rIns="50800" bIns="50800" anchor="ctr" anchorCtr="0">
            <a:normAutofit fontScale="77500" lnSpcReduction="20000"/>
          </a:bodyPr>
          <a:lstStyle/>
          <a:p>
            <a:pPr marL="0" lvl="0" indent="0" algn="l" rtl="0">
              <a:lnSpc>
                <a:spcPct val="122500"/>
              </a:lnSpc>
              <a:spcBef>
                <a:spcPts val="0"/>
              </a:spcBef>
              <a:spcAft>
                <a:spcPts val="0"/>
              </a:spcAft>
              <a:buClr>
                <a:srgbClr val="7E6562"/>
              </a:buClr>
              <a:buSzPct val="105263"/>
              <a:buFont typeface="Proxima Nova"/>
              <a:buNone/>
            </a:pPr>
            <a:r>
              <a:rPr lang="en-GB" b="1"/>
              <a:t>CONTACTS:</a:t>
            </a:r>
            <a:endParaRPr/>
          </a:p>
          <a:p>
            <a:pPr marL="0" lvl="0" indent="0" algn="l" rtl="0">
              <a:lnSpc>
                <a:spcPct val="122500"/>
              </a:lnSpc>
              <a:spcBef>
                <a:spcPts val="0"/>
              </a:spcBef>
              <a:spcAft>
                <a:spcPts val="0"/>
              </a:spcAft>
              <a:buClr>
                <a:srgbClr val="0079BF"/>
              </a:buClr>
              <a:buSzPct val="105263"/>
              <a:buFont typeface="Proxima Nova"/>
              <a:buNone/>
            </a:pPr>
            <a:r>
              <a:rPr lang="en-GB">
                <a:solidFill>
                  <a:srgbClr val="0079BF"/>
                </a:solidFill>
              </a:rPr>
              <a:t>www.iyrp.info</a:t>
            </a:r>
            <a:endParaRPr/>
          </a:p>
          <a:p>
            <a:pPr marL="0" lvl="0" indent="0" algn="l" rtl="0">
              <a:lnSpc>
                <a:spcPct val="122500"/>
              </a:lnSpc>
              <a:spcBef>
                <a:spcPts val="0"/>
              </a:spcBef>
              <a:spcAft>
                <a:spcPts val="0"/>
              </a:spcAft>
              <a:buClr>
                <a:srgbClr val="928103"/>
              </a:buClr>
              <a:buSzPct val="105263"/>
              <a:buFont typeface="Proxima Nova"/>
              <a:buNone/>
            </a:pPr>
            <a:r>
              <a:rPr lang="en-GB">
                <a:solidFill>
                  <a:srgbClr val="928103"/>
                </a:solidFill>
              </a:rPr>
              <a:t>@iyrp2026</a:t>
            </a:r>
            <a:endParaRPr/>
          </a:p>
          <a:p>
            <a:pPr marL="0" lvl="0" indent="0" algn="l" rtl="0">
              <a:lnSpc>
                <a:spcPct val="128947"/>
              </a:lnSpc>
              <a:spcBef>
                <a:spcPts val="0"/>
              </a:spcBef>
              <a:spcAft>
                <a:spcPts val="0"/>
              </a:spcAft>
              <a:buClr>
                <a:srgbClr val="7E6562"/>
              </a:buClr>
              <a:buSzPct val="100000"/>
              <a:buFont typeface="Proxima Nova"/>
              <a:buNone/>
            </a:pPr>
            <a:endParaRPr/>
          </a:p>
          <a:p>
            <a:pPr marL="0" lvl="0" indent="0" algn="l" rtl="0">
              <a:lnSpc>
                <a:spcPct val="122500"/>
              </a:lnSpc>
              <a:spcBef>
                <a:spcPts val="0"/>
              </a:spcBef>
              <a:spcAft>
                <a:spcPts val="0"/>
              </a:spcAft>
              <a:buClr>
                <a:srgbClr val="0079BF"/>
              </a:buClr>
              <a:buSzPct val="105263"/>
              <a:buFont typeface="Proxima Nova"/>
              <a:buNone/>
            </a:pPr>
            <a:r>
              <a:rPr lang="en-GB">
                <a:solidFill>
                  <a:srgbClr val="0079BF"/>
                </a:solidFill>
              </a:rPr>
              <a:t>www.yolda.org.tr</a:t>
            </a:r>
            <a:endParaRPr>
              <a:solidFill>
                <a:srgbClr val="0079BF"/>
              </a:solidFill>
            </a:endParaRPr>
          </a:p>
          <a:p>
            <a:pPr marL="0" lvl="0" indent="0" algn="l" rtl="0">
              <a:lnSpc>
                <a:spcPct val="122500"/>
              </a:lnSpc>
              <a:spcBef>
                <a:spcPts val="0"/>
              </a:spcBef>
              <a:spcAft>
                <a:spcPts val="0"/>
              </a:spcAft>
              <a:buClr>
                <a:srgbClr val="0079BF"/>
              </a:buClr>
              <a:buSzPct val="105263"/>
              <a:buFont typeface="Proxima Nova"/>
              <a:buNone/>
            </a:pPr>
            <a:r>
              <a:rPr lang="en-GB">
                <a:solidFill>
                  <a:srgbClr val="0079BF"/>
                </a:solidFill>
              </a:rPr>
              <a:t>yolda@yolda.org.tr</a:t>
            </a:r>
            <a:endParaRPr>
              <a:solidFill>
                <a:srgbClr val="0079BF"/>
              </a:solidFill>
            </a:endParaRPr>
          </a:p>
          <a:p>
            <a:pPr marL="0" lvl="0" indent="0" algn="l" rtl="0">
              <a:lnSpc>
                <a:spcPct val="122500"/>
              </a:lnSpc>
              <a:spcBef>
                <a:spcPts val="0"/>
              </a:spcBef>
              <a:spcAft>
                <a:spcPts val="0"/>
              </a:spcAft>
              <a:buClr>
                <a:srgbClr val="928103"/>
              </a:buClr>
              <a:buSzPct val="105263"/>
              <a:buFont typeface="Proxima Nova"/>
              <a:buNone/>
            </a:pPr>
            <a:r>
              <a:rPr lang="en-GB">
                <a:solidFill>
                  <a:srgbClr val="928103"/>
                </a:solidFill>
              </a:rPr>
              <a:t>@yoldainitiative</a:t>
            </a:r>
            <a:endParaRPr>
              <a:solidFill>
                <a:srgbClr val="928103"/>
              </a:solidFill>
            </a:endParaRPr>
          </a:p>
          <a:p>
            <a:pPr marL="0" lvl="0" indent="0" algn="l" rtl="0">
              <a:lnSpc>
                <a:spcPct val="128947"/>
              </a:lnSpc>
              <a:spcBef>
                <a:spcPts val="0"/>
              </a:spcBef>
              <a:spcAft>
                <a:spcPts val="0"/>
              </a:spcAft>
              <a:buClr>
                <a:srgbClr val="7E6562"/>
              </a:buClr>
              <a:buSzPct val="100000"/>
              <a:buFont typeface="Proxima Nova"/>
              <a:buNone/>
            </a:pPr>
            <a:endParaRPr/>
          </a:p>
          <a:p>
            <a:pPr marL="0" lvl="0" indent="0" algn="l" rtl="0">
              <a:lnSpc>
                <a:spcPct val="150000"/>
              </a:lnSpc>
              <a:spcBef>
                <a:spcPts val="0"/>
              </a:spcBef>
              <a:spcAft>
                <a:spcPts val="0"/>
              </a:spcAft>
              <a:buClr>
                <a:schemeClr val="dk1"/>
              </a:buClr>
              <a:buSzPct val="35483"/>
              <a:buFont typeface="Proxima Nova"/>
              <a:buNone/>
            </a:pPr>
            <a:r>
              <a:rPr lang="en-GB" sz="4000" u="sng">
                <a:solidFill>
                  <a:srgbClr val="0079BF"/>
                </a:solidFill>
                <a:latin typeface="Proxima Nova"/>
                <a:ea typeface="Proxima Nova"/>
                <a:cs typeface="Proxima Nova"/>
                <a:sym typeface="Proxima Nova"/>
                <a:hlinkClick r:id="rId4">
                  <a:extLst>
                    <a:ext uri="{A12FA001-AC4F-418D-AE19-62706E023703}">
                      <ahyp:hlinkClr xmlns:ahyp="http://schemas.microsoft.com/office/drawing/2018/hyperlinkcolor" xmlns="" val="tx"/>
                    </a:ext>
                  </a:extLst>
                </a:hlinkClick>
              </a:rPr>
              <a:t>www.mednatureculture.org</a:t>
            </a:r>
            <a:endParaRPr sz="4000">
              <a:solidFill>
                <a:srgbClr val="0079BF"/>
              </a:solidFill>
              <a:latin typeface="Proxima Nova"/>
              <a:ea typeface="Proxima Nova"/>
              <a:cs typeface="Proxima Nova"/>
              <a:sym typeface="Proxima Nova"/>
            </a:endParaRPr>
          </a:p>
          <a:p>
            <a:pPr marL="0" lvl="0" indent="0" algn="l" rtl="0">
              <a:lnSpc>
                <a:spcPct val="150000"/>
              </a:lnSpc>
              <a:spcBef>
                <a:spcPts val="0"/>
              </a:spcBef>
              <a:spcAft>
                <a:spcPts val="0"/>
              </a:spcAft>
              <a:buClr>
                <a:schemeClr val="dk1"/>
              </a:buClr>
              <a:buSzPct val="35483"/>
              <a:buFont typeface="Proxima Nova"/>
              <a:buNone/>
            </a:pPr>
            <a:r>
              <a:rPr lang="en-GB" sz="4000" u="sng">
                <a:solidFill>
                  <a:srgbClr val="0079BF"/>
                </a:solidFill>
                <a:latin typeface="Proxima Nova"/>
                <a:ea typeface="Proxima Nova"/>
                <a:cs typeface="Proxima Nova"/>
                <a:sym typeface="Proxima Nova"/>
                <a:hlinkClick r:id="rId5">
                  <a:extLst>
                    <a:ext uri="{A12FA001-AC4F-418D-AE19-62706E023703}">
                      <ahyp:hlinkClr xmlns:ahyp="http://schemas.microsoft.com/office/drawing/2018/hyperlinkcolor" xmlns="" val="tx"/>
                    </a:ext>
                  </a:extLst>
                </a:hlinkClick>
              </a:rPr>
              <a:t>info@mednatureculture.org</a:t>
            </a:r>
            <a:r>
              <a:rPr lang="en-GB" sz="4000">
                <a:solidFill>
                  <a:srgbClr val="0079BF"/>
                </a:solidFill>
                <a:latin typeface="Proxima Nova"/>
                <a:ea typeface="Proxima Nova"/>
                <a:cs typeface="Proxima Nova"/>
                <a:sym typeface="Proxima Nova"/>
              </a:rPr>
              <a:t> </a:t>
            </a:r>
            <a:endParaRPr/>
          </a:p>
          <a:p>
            <a:pPr marL="0" lvl="0" indent="0" algn="l" rtl="0">
              <a:lnSpc>
                <a:spcPct val="150000"/>
              </a:lnSpc>
              <a:spcBef>
                <a:spcPts val="0"/>
              </a:spcBef>
              <a:spcAft>
                <a:spcPts val="0"/>
              </a:spcAft>
              <a:buClr>
                <a:schemeClr val="dk1"/>
              </a:buClr>
              <a:buSzPct val="35483"/>
              <a:buFont typeface="Proxima Nova"/>
              <a:buNone/>
            </a:pPr>
            <a:r>
              <a:rPr lang="en-GB" sz="4000">
                <a:solidFill>
                  <a:srgbClr val="928103"/>
                </a:solidFill>
                <a:latin typeface="Proxima Nova"/>
                <a:ea typeface="Proxima Nova"/>
                <a:cs typeface="Proxima Nova"/>
                <a:sym typeface="Proxima Nova"/>
              </a:rPr>
              <a:t>@mednatureculture</a:t>
            </a:r>
            <a:endParaRPr sz="4000">
              <a:solidFill>
                <a:srgbClr val="928103"/>
              </a:solidFill>
              <a:latin typeface="Proxima Nova"/>
              <a:ea typeface="Proxima Nova"/>
              <a:cs typeface="Proxima Nova"/>
              <a:sym typeface="Proxima Nova"/>
            </a:endParaRPr>
          </a:p>
          <a:p>
            <a:pPr marL="0" lvl="0" indent="0" algn="l" rtl="0">
              <a:lnSpc>
                <a:spcPct val="128947"/>
              </a:lnSpc>
              <a:spcBef>
                <a:spcPts val="0"/>
              </a:spcBef>
              <a:spcAft>
                <a:spcPts val="0"/>
              </a:spcAft>
              <a:buClr>
                <a:srgbClr val="7E6562"/>
              </a:buClr>
              <a:buSzPct val="100000"/>
              <a:buFont typeface="Proxima Nova"/>
              <a:buNone/>
            </a:pPr>
            <a:endParaRPr/>
          </a:p>
        </p:txBody>
      </p:sp>
      <p:pic>
        <p:nvPicPr>
          <p:cNvPr id="221" name="Google Shape;221;p21" descr="Image"/>
          <p:cNvPicPr preferRelativeResize="0"/>
          <p:nvPr/>
        </p:nvPicPr>
        <p:blipFill rotWithShape="1">
          <a:blip r:embed="rId6">
            <a:alphaModFix amt="74727"/>
          </a:blip>
          <a:srcRect/>
          <a:stretch/>
        </p:blipFill>
        <p:spPr>
          <a:xfrm>
            <a:off x="23173916" y="-1096189"/>
            <a:ext cx="1206323" cy="15908378"/>
          </a:xfrm>
          <a:prstGeom prst="rect">
            <a:avLst/>
          </a:prstGeom>
          <a:noFill/>
          <a:ln>
            <a:noFill/>
          </a:ln>
        </p:spPr>
      </p:pic>
      <p:cxnSp>
        <p:nvCxnSpPr>
          <p:cNvPr id="222" name="Google Shape;222;p21"/>
          <p:cNvCxnSpPr/>
          <p:nvPr/>
        </p:nvCxnSpPr>
        <p:spPr>
          <a:xfrm>
            <a:off x="1689100" y="8044804"/>
            <a:ext cx="2483700" cy="0"/>
          </a:xfrm>
          <a:prstGeom prst="straightConnector1">
            <a:avLst/>
          </a:prstGeom>
          <a:noFill/>
          <a:ln w="38100" cap="flat" cmpd="sng">
            <a:solidFill>
              <a:srgbClr val="48A242"/>
            </a:solidFill>
            <a:prstDash val="solid"/>
            <a:miter lim="800000"/>
            <a:headEnd type="none" w="sm" len="sm"/>
            <a:tailEnd type="none" w="sm" len="sm"/>
          </a:ln>
        </p:spPr>
      </p:cxnSp>
      <p:cxnSp>
        <p:nvCxnSpPr>
          <p:cNvPr id="223" name="Google Shape;223;p21"/>
          <p:cNvCxnSpPr/>
          <p:nvPr/>
        </p:nvCxnSpPr>
        <p:spPr>
          <a:xfrm>
            <a:off x="1689100" y="9971863"/>
            <a:ext cx="2483700" cy="0"/>
          </a:xfrm>
          <a:prstGeom prst="straightConnector1">
            <a:avLst/>
          </a:prstGeom>
          <a:noFill/>
          <a:ln w="38100" cap="flat" cmpd="sng">
            <a:solidFill>
              <a:srgbClr val="48A242"/>
            </a:solidFill>
            <a:prstDash val="solid"/>
            <a:miter lim="800000"/>
            <a:headEnd type="none" w="sm" len="sm"/>
            <a:tailEnd type="none" w="sm" len="sm"/>
          </a:ln>
        </p:spPr>
      </p:cxnSp>
      <p:sp>
        <p:nvSpPr>
          <p:cNvPr id="224" name="Google Shape;224;p21"/>
          <p:cNvSpPr txBox="1"/>
          <p:nvPr/>
        </p:nvSpPr>
        <p:spPr>
          <a:xfrm>
            <a:off x="13425277" y="13188386"/>
            <a:ext cx="2954274" cy="581667"/>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FFFFFF"/>
              </a:buClr>
              <a:buSzPts val="1100"/>
              <a:buFont typeface="Source Sans Pro ExtraLight"/>
              <a:buNone/>
            </a:pPr>
            <a:r>
              <a:rPr lang="en-GB" sz="1200" b="1" i="1" u="none" strike="noStrike" cap="none">
                <a:solidFill>
                  <a:srgbClr val="FFFFFF"/>
                </a:solidFill>
                <a:latin typeface="Source Sans Pro ExtraLight"/>
                <a:ea typeface="Source Sans Pro ExtraLight"/>
                <a:cs typeface="Source Sans Pro ExtraLight"/>
                <a:sym typeface="Source Sans Pro ExtraLight"/>
              </a:rPr>
              <a:t>© Cem Türkel</a:t>
            </a:r>
            <a:endParaRPr sz="1200" b="1" i="1" u="none" strike="noStrike" cap="none">
              <a:solidFill>
                <a:srgbClr val="FFFFFF"/>
              </a:solidFill>
              <a:latin typeface="Source Sans Pro ExtraLight"/>
              <a:ea typeface="Source Sans Pro ExtraLight"/>
              <a:cs typeface="Source Sans Pro ExtraLight"/>
              <a:sym typeface="Source Sans Pro ExtraLight"/>
            </a:endParaRPr>
          </a:p>
          <a:p>
            <a:pPr marL="0" marR="0" lvl="0" indent="0" algn="l" rtl="0">
              <a:lnSpc>
                <a:spcPct val="100000"/>
              </a:lnSpc>
              <a:spcBef>
                <a:spcPts val="0"/>
              </a:spcBef>
              <a:spcAft>
                <a:spcPts val="0"/>
              </a:spcAft>
              <a:buClr>
                <a:srgbClr val="000000"/>
              </a:buClr>
              <a:buSzPts val="1200"/>
              <a:buFont typeface="Helvetica Neue"/>
              <a:buNone/>
            </a:pPr>
            <a:endParaRPr sz="1200" b="1" i="0" u="none" strike="noStrike" cap="none">
              <a:solidFill>
                <a:schemeClr val="lt1"/>
              </a:solidFill>
              <a:latin typeface="Source Sans Pro ExtraLight"/>
              <a:ea typeface="Source Sans Pro ExtraLight"/>
              <a:cs typeface="Source Sans Pro ExtraLight"/>
              <a:sym typeface="Source Sans Pro ExtraLigh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pic>
        <p:nvPicPr>
          <p:cNvPr id="229" name="Google Shape;229;p22"/>
          <p:cNvPicPr preferRelativeResize="0"/>
          <p:nvPr/>
        </p:nvPicPr>
        <p:blipFill rotWithShape="1">
          <a:blip r:embed="rId3">
            <a:alphaModFix/>
          </a:blip>
          <a:srcRect l="34696" r="20204"/>
          <a:stretch/>
        </p:blipFill>
        <p:spPr>
          <a:xfrm>
            <a:off x="13256833" y="-27782"/>
            <a:ext cx="11040945" cy="13743782"/>
          </a:xfrm>
          <a:prstGeom prst="rect">
            <a:avLst/>
          </a:prstGeom>
          <a:noFill/>
          <a:ln>
            <a:noFill/>
          </a:ln>
        </p:spPr>
      </p:pic>
      <p:sp>
        <p:nvSpPr>
          <p:cNvPr id="230" name="Google Shape;230;p22"/>
          <p:cNvSpPr txBox="1">
            <a:spLocks noGrp="1"/>
          </p:cNvSpPr>
          <p:nvPr>
            <p:ph type="title"/>
          </p:nvPr>
        </p:nvSpPr>
        <p:spPr>
          <a:xfrm>
            <a:off x="1674733" y="2006600"/>
            <a:ext cx="10160002" cy="2286000"/>
          </a:xfrm>
          <a:prstGeom prst="rect">
            <a:avLst/>
          </a:prstGeom>
          <a:noFill/>
          <a:ln>
            <a:noFill/>
          </a:ln>
        </p:spPr>
        <p:txBody>
          <a:bodyPr spcFirstLastPara="1" wrap="square" lIns="50800" tIns="50800" rIns="50800" bIns="50800" anchor="ctr" anchorCtr="0">
            <a:normAutofit/>
          </a:bodyPr>
          <a:lstStyle/>
          <a:p>
            <a:pPr marL="0" lvl="0" indent="0" algn="ctr" rtl="0">
              <a:lnSpc>
                <a:spcPct val="234722"/>
              </a:lnSpc>
              <a:spcBef>
                <a:spcPts val="0"/>
              </a:spcBef>
              <a:spcAft>
                <a:spcPts val="0"/>
              </a:spcAft>
              <a:buClr>
                <a:srgbClr val="878E8D"/>
              </a:buClr>
              <a:buSzPts val="7200"/>
              <a:buFont typeface="Proxima Nova"/>
              <a:buNone/>
            </a:pPr>
            <a:r>
              <a:rPr lang="en-GB"/>
              <a:t>MERCI!</a:t>
            </a:r>
            <a:endParaRPr/>
          </a:p>
        </p:txBody>
      </p:sp>
      <p:sp>
        <p:nvSpPr>
          <p:cNvPr id="231" name="Google Shape;231;p22"/>
          <p:cNvSpPr txBox="1">
            <a:spLocks noGrp="1"/>
          </p:cNvSpPr>
          <p:nvPr>
            <p:ph type="body" idx="1"/>
          </p:nvPr>
        </p:nvSpPr>
        <p:spPr>
          <a:xfrm>
            <a:off x="1689100" y="3149600"/>
            <a:ext cx="10223500" cy="4851400"/>
          </a:xfrm>
          <a:prstGeom prst="rect">
            <a:avLst/>
          </a:prstGeom>
          <a:noFill/>
          <a:ln>
            <a:noFill/>
          </a:ln>
        </p:spPr>
        <p:txBody>
          <a:bodyPr spcFirstLastPara="1" wrap="square" lIns="50800" tIns="50800" rIns="50800" bIns="50800" anchor="ctr" anchorCtr="0">
            <a:normAutofit/>
          </a:bodyPr>
          <a:lstStyle/>
          <a:p>
            <a:pPr marL="0" lvl="0" indent="0" algn="l" rtl="0">
              <a:lnSpc>
                <a:spcPct val="122500"/>
              </a:lnSpc>
              <a:spcBef>
                <a:spcPts val="0"/>
              </a:spcBef>
              <a:spcAft>
                <a:spcPts val="0"/>
              </a:spcAft>
              <a:buClr>
                <a:srgbClr val="7E6562"/>
              </a:buClr>
              <a:buSzPts val="4000"/>
              <a:buFont typeface="Proxima Nova"/>
              <a:buNone/>
            </a:pPr>
            <a:r>
              <a:rPr lang="en-GB"/>
              <a:t>Engin Yılmaz</a:t>
            </a:r>
            <a:endParaRPr/>
          </a:p>
          <a:p>
            <a:pPr marL="0" lvl="0" indent="0" algn="l" rtl="0">
              <a:lnSpc>
                <a:spcPct val="122500"/>
              </a:lnSpc>
              <a:spcBef>
                <a:spcPts val="2400"/>
              </a:spcBef>
              <a:spcAft>
                <a:spcPts val="0"/>
              </a:spcAft>
              <a:buClr>
                <a:srgbClr val="7E6562"/>
              </a:buClr>
              <a:buSzPts val="4000"/>
              <a:buFont typeface="Proxima Nova"/>
              <a:buNone/>
            </a:pPr>
            <a:r>
              <a:rPr lang="en-GB" u="sng">
                <a:solidFill>
                  <a:schemeClr val="hlink"/>
                </a:solidFill>
                <a:hlinkClick r:id="rId4"/>
              </a:rPr>
              <a:t>engin@yolda.org.tr</a:t>
            </a:r>
            <a:r>
              <a:rPr lang="en-GB"/>
              <a:t> </a:t>
            </a:r>
            <a:endParaRPr/>
          </a:p>
        </p:txBody>
      </p:sp>
      <p:pic>
        <p:nvPicPr>
          <p:cNvPr id="232" name="Google Shape;232;p22" descr="Image"/>
          <p:cNvPicPr preferRelativeResize="0"/>
          <p:nvPr/>
        </p:nvPicPr>
        <p:blipFill rotWithShape="1">
          <a:blip r:embed="rId5">
            <a:alphaModFix amt="74727"/>
          </a:blip>
          <a:srcRect/>
          <a:stretch/>
        </p:blipFill>
        <p:spPr>
          <a:xfrm>
            <a:off x="23173916" y="-1096189"/>
            <a:ext cx="1206323" cy="15908378"/>
          </a:xfrm>
          <a:prstGeom prst="rect">
            <a:avLst/>
          </a:prstGeom>
          <a:noFill/>
          <a:ln>
            <a:noFill/>
          </a:ln>
        </p:spPr>
      </p:pic>
      <p:pic>
        <p:nvPicPr>
          <p:cNvPr id="233" name="Google Shape;233;p22"/>
          <p:cNvPicPr preferRelativeResize="0"/>
          <p:nvPr/>
        </p:nvPicPr>
        <p:blipFill rotWithShape="1">
          <a:blip r:embed="rId6">
            <a:alphaModFix/>
          </a:blip>
          <a:srcRect/>
          <a:stretch/>
        </p:blipFill>
        <p:spPr>
          <a:xfrm>
            <a:off x="4622422" y="8001000"/>
            <a:ext cx="3511279" cy="1536701"/>
          </a:xfrm>
          <a:prstGeom prst="rect">
            <a:avLst/>
          </a:prstGeom>
          <a:noFill/>
          <a:ln>
            <a:noFill/>
          </a:ln>
        </p:spPr>
      </p:pic>
      <p:pic>
        <p:nvPicPr>
          <p:cNvPr id="234" name="Google Shape;234;p22"/>
          <p:cNvPicPr preferRelativeResize="0"/>
          <p:nvPr/>
        </p:nvPicPr>
        <p:blipFill rotWithShape="1">
          <a:blip r:embed="rId7">
            <a:alphaModFix/>
          </a:blip>
          <a:srcRect/>
          <a:stretch/>
        </p:blipFill>
        <p:spPr>
          <a:xfrm>
            <a:off x="1689100" y="7816849"/>
            <a:ext cx="2727419" cy="1752600"/>
          </a:xfrm>
          <a:prstGeom prst="rect">
            <a:avLst/>
          </a:prstGeom>
          <a:noFill/>
          <a:ln>
            <a:noFill/>
          </a:ln>
        </p:spPr>
      </p:pic>
      <p:pic>
        <p:nvPicPr>
          <p:cNvPr id="235" name="Google Shape;235;p22"/>
          <p:cNvPicPr preferRelativeResize="0"/>
          <p:nvPr/>
        </p:nvPicPr>
        <p:blipFill rotWithShape="1">
          <a:blip r:embed="rId8">
            <a:alphaModFix/>
          </a:blip>
          <a:srcRect/>
          <a:stretch/>
        </p:blipFill>
        <p:spPr>
          <a:xfrm>
            <a:off x="8252573" y="7923116"/>
            <a:ext cx="4665490" cy="1540065"/>
          </a:xfrm>
          <a:prstGeom prst="rect">
            <a:avLst/>
          </a:prstGeom>
          <a:noFill/>
          <a:ln>
            <a:noFill/>
          </a:ln>
        </p:spPr>
      </p:pic>
      <p:sp>
        <p:nvSpPr>
          <p:cNvPr id="236" name="Google Shape;236;p22"/>
          <p:cNvSpPr txBox="1"/>
          <p:nvPr/>
        </p:nvSpPr>
        <p:spPr>
          <a:xfrm>
            <a:off x="13425277" y="13188386"/>
            <a:ext cx="2954274" cy="581667"/>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FFFFFF"/>
              </a:buClr>
              <a:buSzPts val="1100"/>
              <a:buFont typeface="Source Sans Pro ExtraLight"/>
              <a:buNone/>
            </a:pPr>
            <a:r>
              <a:rPr lang="en-GB" sz="1200" b="1" i="1" u="none" strike="noStrike" cap="none">
                <a:solidFill>
                  <a:srgbClr val="FFFFFF"/>
                </a:solidFill>
                <a:latin typeface="Source Sans Pro ExtraLight"/>
                <a:ea typeface="Source Sans Pro ExtraLight"/>
                <a:cs typeface="Source Sans Pro ExtraLight"/>
                <a:sym typeface="Source Sans Pro ExtraLight"/>
              </a:rPr>
              <a:t>© Engin Yılmaz</a:t>
            </a:r>
            <a:endParaRPr sz="1200" b="1" i="1" u="none" strike="noStrike" cap="none">
              <a:solidFill>
                <a:srgbClr val="FFFFFF"/>
              </a:solidFill>
              <a:latin typeface="Source Sans Pro ExtraLight"/>
              <a:ea typeface="Source Sans Pro ExtraLight"/>
              <a:cs typeface="Source Sans Pro ExtraLight"/>
              <a:sym typeface="Source Sans Pro ExtraLight"/>
            </a:endParaRPr>
          </a:p>
          <a:p>
            <a:pPr marL="0" marR="0" lvl="0" indent="0" algn="l" rtl="0">
              <a:lnSpc>
                <a:spcPct val="100000"/>
              </a:lnSpc>
              <a:spcBef>
                <a:spcPts val="0"/>
              </a:spcBef>
              <a:spcAft>
                <a:spcPts val="0"/>
              </a:spcAft>
              <a:buClr>
                <a:srgbClr val="000000"/>
              </a:buClr>
              <a:buSzPts val="1200"/>
              <a:buFont typeface="Helvetica Neue"/>
              <a:buNone/>
            </a:pPr>
            <a:endParaRPr sz="1200" b="1" i="0" u="none" strike="noStrike" cap="none">
              <a:solidFill>
                <a:schemeClr val="lt1"/>
              </a:solidFill>
              <a:latin typeface="Source Sans Pro ExtraLight"/>
              <a:ea typeface="Source Sans Pro ExtraLight"/>
              <a:cs typeface="Source Sans Pro ExtraLight"/>
              <a:sym typeface="Source Sans Pro ExtraLight"/>
            </a:endParaRPr>
          </a:p>
        </p:txBody>
      </p:sp>
    </p:spTree>
  </p:cSld>
  <p:clrMapOvr>
    <a:masterClrMapping/>
  </p:clrMapOvr>
</p:sld>
</file>

<file path=ppt/theme/theme1.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765</Words>
  <Application>Microsoft Macintosh PowerPoint</Application>
  <PresentationFormat>Custom</PresentationFormat>
  <Paragraphs>109</Paragraphs>
  <Slides>22</Slides>
  <Notes>22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Helvetica Neue</vt:lpstr>
      <vt:lpstr>Helvetica Neue Light</vt:lpstr>
      <vt:lpstr>Proxima Nova</vt:lpstr>
      <vt:lpstr>Proxima Nova Semibold</vt:lpstr>
      <vt:lpstr>Source Sans Pro ExtraLight</vt:lpstr>
      <vt:lpstr>White</vt:lpstr>
      <vt:lpstr>PowerPoint Presentation</vt:lpstr>
      <vt:lpstr>WHY AN IYRP?</vt:lpstr>
      <vt:lpstr>MILESTONES PASSED ON LONG ROAD TO IYRP</vt:lpstr>
      <vt:lpstr>PROCESS FOR APPROVAL AS UN INTERNATIONAL YEAR</vt:lpstr>
      <vt:lpstr>PowerPoint Presentation</vt:lpstr>
      <vt:lpstr>STATUS OF SUPPORT FOR IYRP</vt:lpstr>
      <vt:lpstr>PowerPoint Presentation</vt:lpstr>
      <vt:lpstr>REGIONAL IYRP SUPPORT GROUPS (RISGS)</vt:lpstr>
      <vt:lpstr>PowerPoint Presentation</vt:lpstr>
      <vt:lpstr>PRIORITY ACTIONS! ISG AND RISGS TO CONTINUE GENERATING SUPPORT</vt:lpstr>
      <vt:lpstr>GENERATE SUPPORT AMONG NON-GOVERNMENTAL PARTNERS</vt:lpstr>
      <vt:lpstr>PowerPoint Presentation</vt:lpstr>
      <vt:lpstr>PowerPoint Presentation</vt:lpstr>
      <vt:lpstr>PowerPoint Presentation</vt:lpstr>
      <vt:lpstr>EUROPEAN RISG</vt:lpstr>
      <vt:lpstr>MEMBERSHIP</vt:lpstr>
      <vt:lpstr>PowerPoint Presentation</vt:lpstr>
      <vt:lpstr> REGIONAL ACTION PLANS</vt:lpstr>
      <vt:lpstr>PowerPoint Presentation</vt:lpstr>
      <vt:lpstr>PowerPoint Presentation</vt:lpstr>
      <vt:lpstr> IYRP FOR NATURE, FOR CLIMATE, FOR SOCIETY, AND FOR LIFE</vt:lpstr>
      <vt:lpstr>MERCI!</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Maryam Niamir-Fuller</cp:lastModifiedBy>
  <cp:revision>2</cp:revision>
  <dcterms:modified xsi:type="dcterms:W3CDTF">2021-10-14T17:44:09Z</dcterms:modified>
</cp:coreProperties>
</file>