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-120" y="-58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5148021" y="320318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Structure of </a:t>
            </a:r>
            <a:r>
              <a:rPr lang="en-GB" sz="8000" b="1" dirty="0" smtClean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the IYRP Global Alliance 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88437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General IYRP e-list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</a:t>
            </a:r>
            <a:r>
              <a:rPr lang="en-GB" sz="3000" b="0" i="0" u="none" strike="noStrike" cap="none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975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addresses mostly for info only</a:t>
            </a:r>
            <a:r>
              <a:rPr lang="en-GB" sz="3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3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576872" y="4566396"/>
            <a:ext cx="1458094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International Support Group (ISG)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~550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active partners, Friends of IYRP, including GCG members &amp; Global Secretariat </a:t>
            </a:r>
            <a:endParaRPr sz="30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576872" y="6569515"/>
            <a:ext cx="14580900" cy="201090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Coordinating Group (GCG)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~50 members (Global Secretariat, RISG chairs &amp; reps from key supporting partners: </a:t>
            </a:r>
            <a:r>
              <a:rPr lang="en-GB" sz="3000" b="0" i="0" u="none" strike="noStrike" cap="none" dirty="0" err="1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Govt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of 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Mongolia, FAO, ICARDA, ILC, ILRI, IUCN, UNEP, WAMIP) </a:t>
            </a:r>
            <a:endParaRPr sz="28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460165" y="9959026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Communications Team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795268" y="8951980"/>
            <a:ext cx="5251094" cy="420628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Working Groups:</a:t>
            </a:r>
            <a:endParaRPr dirty="0"/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Afforestation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Biodiversity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Climate </a:t>
            </a: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Change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Gender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Land Degradation Neutrality (LDN)</a:t>
            </a:r>
            <a:endParaRPr sz="2300" dirty="0"/>
          </a:p>
          <a:p>
            <a:pPr algn="ctr">
              <a:buSzPts val="2400"/>
            </a:pPr>
            <a:r>
              <a:rPr lang="en-US" sz="2300" b="1" dirty="0">
                <a:latin typeface="Proxima Nova"/>
                <a:ea typeface="Proxima Nova"/>
                <a:cs typeface="Proxima Nova"/>
                <a:sym typeface="Proxima Nova"/>
              </a:rPr>
              <a:t>Land </a:t>
            </a: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Rights</a:t>
            </a:r>
          </a:p>
          <a:p>
            <a:pPr algn="ctr">
              <a:buSzPts val="2400"/>
            </a:pP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Mountain Pastoralism</a:t>
            </a:r>
            <a:endParaRPr lang="en-US"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Pastoral Economy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Water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Youth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416957" y="9982302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 smtClean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11 Regional </a:t>
            </a: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IYRP Support Groups (RISGs)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endCxn id="57" idx="0"/>
          </p:cNvCxnSpPr>
          <p:nvPr/>
        </p:nvCxnSpPr>
        <p:spPr>
          <a:xfrm>
            <a:off x="17121005" y="8596540"/>
            <a:ext cx="2323543" cy="1385762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555050"/>
            <a:ext cx="4493959" cy="22577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Secretariat</a:t>
            </a:r>
            <a:endParaRPr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latin typeface="Proxima Nova"/>
                <a:ea typeface="Proxima Nova"/>
                <a:cs typeface="Proxima Nova"/>
                <a:sym typeface="Proxima Nova"/>
              </a:rPr>
              <a:t>Co-chai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rs,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coordinators of </a:t>
            </a:r>
            <a:r>
              <a:rPr lang="en-GB" sz="2500" b="0" i="1" u="none" strike="noStrike" cap="none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Comms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Team &amp; Working Groups,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website &amp; listserv managers</a:t>
            </a:r>
            <a:endParaRPr sz="2500" b="0" i="1" u="none" strike="noStrike" cap="none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491195" y="8620250"/>
            <a:ext cx="2329973" cy="13387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/>
          <p:nvPr/>
        </p:nvCxnSpPr>
        <p:spPr>
          <a:xfrm>
            <a:off x="13447431" y="8565879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Macintosh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Structure of the IYRP Global Alliance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 </dc:title>
  <cp:lastModifiedBy>Reviewer</cp:lastModifiedBy>
  <cp:revision>9</cp:revision>
  <dcterms:modified xsi:type="dcterms:W3CDTF">2024-11-22T20:37:32Z</dcterms:modified>
</cp:coreProperties>
</file>